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260" r:id="rId3"/>
    <p:sldId id="263" r:id="rId4"/>
    <p:sldId id="261" r:id="rId5"/>
    <p:sldId id="264" r:id="rId6"/>
    <p:sldId id="271" r:id="rId7"/>
    <p:sldId id="270" r:id="rId8"/>
    <p:sldId id="272" r:id="rId9"/>
    <p:sldId id="275" r:id="rId1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Bebas Neue" panose="020B0604020202020204" charset="0"/>
      <p:regular r:id="rId16"/>
    </p:embeddedFont>
    <p:embeddedFont>
      <p:font typeface="Manrope Light" panose="020B0604020202020204" charset="0"/>
      <p:regular r:id="rId17"/>
      <p:bold r:id="rId18"/>
    </p:embeddedFont>
    <p:embeddedFont>
      <p:font typeface="Lucida Handwriting" panose="03010101010101010101" pitchFamily="66" charset="0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Manrope SemiBold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6778A7-EEFC-4767-9921-E73D48A75556}">
  <a:tblStyle styleId="{FF6778A7-EEFC-4767-9921-E73D48A755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AF277BE-273F-44FC-9855-489E08D57F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87" d="100"/>
          <a:sy n="87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8d7dd153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8d7dd153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8d7dd153d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8d7dd153d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764058">
            <a:off x="7047924" y="-1231050"/>
            <a:ext cx="3073397" cy="307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61891">
            <a:off x="5930050" y="-1029850"/>
            <a:ext cx="2256121" cy="2256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50" y="1706600"/>
            <a:ext cx="7717500" cy="16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4800">
                <a:solidFill>
                  <a:schemeClr val="accent3"/>
                </a:solidFill>
                <a:latin typeface="Manrope Light"/>
                <a:ea typeface="Manrope Light"/>
                <a:cs typeface="Manrope Light"/>
                <a:sym typeface="Manrop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3292075"/>
            <a:ext cx="7717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178700" y="-895537"/>
            <a:ext cx="4415794" cy="2170376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31008" y="-812069"/>
            <a:ext cx="2962466" cy="1798475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1111173" y="-895525"/>
            <a:ext cx="4730672" cy="3145371"/>
            <a:chOff x="-1111173" y="-851575"/>
            <a:chExt cx="4730672" cy="3145371"/>
          </a:xfrm>
        </p:grpSpPr>
        <p:pic>
          <p:nvPicPr>
            <p:cNvPr id="16" name="Google Shape;16;p2"/>
            <p:cNvPicPr preferRelativeResize="0"/>
            <p:nvPr/>
          </p:nvPicPr>
          <p:blipFill rotWithShape="1">
            <a:blip r:embed="rId4">
              <a:alphaModFix/>
            </a:blip>
            <a:srcRect l="2750" r="-2749"/>
            <a:stretch/>
          </p:blipFill>
          <p:spPr>
            <a:xfrm>
              <a:off x="1484725" y="-851575"/>
              <a:ext cx="2134774" cy="2134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867883">
              <a:off x="-878789" y="-69716"/>
              <a:ext cx="2131128" cy="2131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426075" y="-769500"/>
              <a:ext cx="2103951" cy="210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6375" y="-345112"/>
              <a:ext cx="1798477" cy="17984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1010450" y="2508450"/>
            <a:ext cx="550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title" idx="2" hasCustomPrompt="1"/>
          </p:nvPr>
        </p:nvSpPr>
        <p:spPr>
          <a:xfrm>
            <a:off x="1127476" y="1452150"/>
            <a:ext cx="1166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3"/>
          <p:cNvSpPr txBox="1">
            <a:spLocks noGrp="1"/>
          </p:cNvSpPr>
          <p:nvPr>
            <p:ph type="subTitle" idx="1"/>
          </p:nvPr>
        </p:nvSpPr>
        <p:spPr>
          <a:xfrm>
            <a:off x="1010450" y="3261175"/>
            <a:ext cx="5508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221" name="Google Shape;22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927410">
            <a:off x="6247259" y="268999"/>
            <a:ext cx="2124563" cy="2124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27421">
            <a:off x="7325675" y="-663952"/>
            <a:ext cx="2227771" cy="222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27421">
            <a:off x="7465582" y="427804"/>
            <a:ext cx="2227771" cy="2227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5"/>
          <p:cNvGrpSpPr/>
          <p:nvPr/>
        </p:nvGrpSpPr>
        <p:grpSpPr>
          <a:xfrm rot="284577" flipH="1">
            <a:off x="4735164" y="-455103"/>
            <a:ext cx="5658337" cy="3353112"/>
            <a:chOff x="-1111173" y="-851575"/>
            <a:chExt cx="4730672" cy="3145371"/>
          </a:xfrm>
        </p:grpSpPr>
        <p:pic>
          <p:nvPicPr>
            <p:cNvPr id="240" name="Google Shape;240;p25"/>
            <p:cNvPicPr preferRelativeResize="0"/>
            <p:nvPr/>
          </p:nvPicPr>
          <p:blipFill rotWithShape="1">
            <a:blip r:embed="rId2">
              <a:alphaModFix/>
            </a:blip>
            <a:srcRect l="2750" r="-2749"/>
            <a:stretch/>
          </p:blipFill>
          <p:spPr>
            <a:xfrm>
              <a:off x="1484725" y="-851575"/>
              <a:ext cx="2134774" cy="2134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67883">
              <a:off x="-878789" y="-69716"/>
              <a:ext cx="2131128" cy="2131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426075" y="-769500"/>
              <a:ext cx="2103951" cy="210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6375" y="-345112"/>
              <a:ext cx="1798477" cy="17984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4" name="Google Shape;24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28454">
            <a:off x="871539" y="4128288"/>
            <a:ext cx="1921249" cy="192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28447">
            <a:off x="-61377" y="3766621"/>
            <a:ext cx="1798474" cy="17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/>
          <p:nvPr/>
        </p:nvSpPr>
        <p:spPr>
          <a:xfrm rot="-3353782">
            <a:off x="-1741612" y="-824055"/>
            <a:ext cx="4415656" cy="2170308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5"/>
          <p:cNvSpPr/>
          <p:nvPr/>
        </p:nvSpPr>
        <p:spPr>
          <a:xfrm rot="-3353782">
            <a:off x="-636896" y="-1379253"/>
            <a:ext cx="2962374" cy="1798419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25"/>
          <p:cNvGrpSpPr/>
          <p:nvPr/>
        </p:nvGrpSpPr>
        <p:grpSpPr>
          <a:xfrm rot="-6299960">
            <a:off x="6115378" y="3375788"/>
            <a:ext cx="2395280" cy="3935094"/>
            <a:chOff x="-1358908" y="-895582"/>
            <a:chExt cx="2395352" cy="3935212"/>
          </a:xfrm>
        </p:grpSpPr>
        <p:sp>
          <p:nvSpPr>
            <p:cNvPr id="249" name="Google Shape;249;p25"/>
            <p:cNvSpPr/>
            <p:nvPr/>
          </p:nvSpPr>
          <p:spPr>
            <a:xfrm rot="5243191" flipH="1">
              <a:off x="-2080159" y="-39308"/>
              <a:ext cx="3837854" cy="2222664"/>
            </a:xfrm>
            <a:custGeom>
              <a:avLst/>
              <a:gdLst/>
              <a:ahLst/>
              <a:cxnLst/>
              <a:rect l="l" t="t" r="r" b="b"/>
              <a:pathLst>
                <a:path w="153508" h="88903" extrusionOk="0">
                  <a:moveTo>
                    <a:pt x="84077" y="524"/>
                  </a:moveTo>
                  <a:cubicBezTo>
                    <a:pt x="86808" y="1"/>
                    <a:pt x="89147" y="1404"/>
                    <a:pt x="91596" y="2507"/>
                  </a:cubicBezTo>
                  <a:cubicBezTo>
                    <a:pt x="95469" y="4228"/>
                    <a:pt x="98798" y="6716"/>
                    <a:pt x="101865" y="9597"/>
                  </a:cubicBezTo>
                  <a:cubicBezTo>
                    <a:pt x="103137" y="10794"/>
                    <a:pt x="104110" y="12253"/>
                    <a:pt x="104970" y="13749"/>
                  </a:cubicBezTo>
                  <a:cubicBezTo>
                    <a:pt x="106522" y="16386"/>
                    <a:pt x="108188" y="18967"/>
                    <a:pt x="109365" y="21792"/>
                  </a:cubicBezTo>
                  <a:cubicBezTo>
                    <a:pt x="111273" y="26318"/>
                    <a:pt x="112919" y="30957"/>
                    <a:pt x="113986" y="35783"/>
                  </a:cubicBezTo>
                  <a:cubicBezTo>
                    <a:pt x="114622" y="38663"/>
                    <a:pt x="115425" y="41506"/>
                    <a:pt x="116043" y="44405"/>
                  </a:cubicBezTo>
                  <a:cubicBezTo>
                    <a:pt x="117016" y="48913"/>
                    <a:pt x="118176" y="53383"/>
                    <a:pt x="119353" y="57854"/>
                  </a:cubicBezTo>
                  <a:cubicBezTo>
                    <a:pt x="120326" y="61520"/>
                    <a:pt x="121393" y="65129"/>
                    <a:pt x="123039" y="68553"/>
                  </a:cubicBezTo>
                  <a:cubicBezTo>
                    <a:pt x="124086" y="70722"/>
                    <a:pt x="125488" y="72686"/>
                    <a:pt x="126967" y="74575"/>
                  </a:cubicBezTo>
                  <a:cubicBezTo>
                    <a:pt x="128949" y="77082"/>
                    <a:pt x="130800" y="79700"/>
                    <a:pt x="133232" y="81813"/>
                  </a:cubicBezTo>
                  <a:cubicBezTo>
                    <a:pt x="135982" y="84245"/>
                    <a:pt x="138975" y="86210"/>
                    <a:pt x="142604" y="87088"/>
                  </a:cubicBezTo>
                  <a:cubicBezTo>
                    <a:pt x="143819" y="87369"/>
                    <a:pt x="144998" y="87761"/>
                    <a:pt x="146213" y="87986"/>
                  </a:cubicBezTo>
                  <a:cubicBezTo>
                    <a:pt x="148364" y="88379"/>
                    <a:pt x="150365" y="87986"/>
                    <a:pt x="152310" y="87088"/>
                  </a:cubicBezTo>
                  <a:cubicBezTo>
                    <a:pt x="152423" y="87033"/>
                    <a:pt x="152535" y="86976"/>
                    <a:pt x="152647" y="86938"/>
                  </a:cubicBezTo>
                  <a:cubicBezTo>
                    <a:pt x="152891" y="86845"/>
                    <a:pt x="153208" y="86639"/>
                    <a:pt x="153358" y="86976"/>
                  </a:cubicBezTo>
                  <a:cubicBezTo>
                    <a:pt x="153507" y="87332"/>
                    <a:pt x="153133" y="87425"/>
                    <a:pt x="152891" y="87537"/>
                  </a:cubicBezTo>
                  <a:cubicBezTo>
                    <a:pt x="150198" y="88866"/>
                    <a:pt x="147467" y="88903"/>
                    <a:pt x="144549" y="88155"/>
                  </a:cubicBezTo>
                  <a:cubicBezTo>
                    <a:pt x="140658" y="87145"/>
                    <a:pt x="137104" y="85554"/>
                    <a:pt x="133980" y="83010"/>
                  </a:cubicBezTo>
                  <a:cubicBezTo>
                    <a:pt x="132054" y="81421"/>
                    <a:pt x="130408" y="79551"/>
                    <a:pt x="128855" y="77606"/>
                  </a:cubicBezTo>
                  <a:cubicBezTo>
                    <a:pt x="127172" y="75491"/>
                    <a:pt x="125488" y="73396"/>
                    <a:pt x="124029" y="71114"/>
                  </a:cubicBezTo>
                  <a:cubicBezTo>
                    <a:pt x="121972" y="67879"/>
                    <a:pt x="120719" y="64325"/>
                    <a:pt x="119672" y="60697"/>
                  </a:cubicBezTo>
                  <a:cubicBezTo>
                    <a:pt x="117914" y="54637"/>
                    <a:pt x="116455" y="48482"/>
                    <a:pt x="115014" y="42347"/>
                  </a:cubicBezTo>
                  <a:cubicBezTo>
                    <a:pt x="114116" y="38457"/>
                    <a:pt x="113331" y="34529"/>
                    <a:pt x="112059" y="30732"/>
                  </a:cubicBezTo>
                  <a:cubicBezTo>
                    <a:pt x="110899" y="27309"/>
                    <a:pt x="109889" y="23792"/>
                    <a:pt x="108131" y="20613"/>
                  </a:cubicBezTo>
                  <a:cubicBezTo>
                    <a:pt x="106355" y="17340"/>
                    <a:pt x="104709" y="13991"/>
                    <a:pt x="102332" y="11073"/>
                  </a:cubicBezTo>
                  <a:cubicBezTo>
                    <a:pt x="101060" y="9502"/>
                    <a:pt x="99434" y="8362"/>
                    <a:pt x="97900" y="7090"/>
                  </a:cubicBezTo>
                  <a:cubicBezTo>
                    <a:pt x="95282" y="4883"/>
                    <a:pt x="92120" y="3649"/>
                    <a:pt x="89127" y="2115"/>
                  </a:cubicBezTo>
                  <a:cubicBezTo>
                    <a:pt x="86977" y="1011"/>
                    <a:pt x="84695" y="1160"/>
                    <a:pt x="82413" y="1198"/>
                  </a:cubicBezTo>
                  <a:cubicBezTo>
                    <a:pt x="78111" y="1272"/>
                    <a:pt x="74351" y="3031"/>
                    <a:pt x="70610" y="4901"/>
                  </a:cubicBezTo>
                  <a:cubicBezTo>
                    <a:pt x="66495" y="6996"/>
                    <a:pt x="62941" y="9839"/>
                    <a:pt x="59407" y="12757"/>
                  </a:cubicBezTo>
                  <a:cubicBezTo>
                    <a:pt x="55179" y="16236"/>
                    <a:pt x="51606" y="20351"/>
                    <a:pt x="47903" y="24336"/>
                  </a:cubicBezTo>
                  <a:cubicBezTo>
                    <a:pt x="45715" y="26692"/>
                    <a:pt x="43601" y="29124"/>
                    <a:pt x="41506" y="31536"/>
                  </a:cubicBezTo>
                  <a:cubicBezTo>
                    <a:pt x="38420" y="35109"/>
                    <a:pt x="35707" y="38980"/>
                    <a:pt x="33370" y="43077"/>
                  </a:cubicBezTo>
                  <a:cubicBezTo>
                    <a:pt x="32510" y="44592"/>
                    <a:pt x="31350" y="45901"/>
                    <a:pt x="30358" y="47322"/>
                  </a:cubicBezTo>
                  <a:cubicBezTo>
                    <a:pt x="29180" y="49006"/>
                    <a:pt x="28170" y="50839"/>
                    <a:pt x="26824" y="52410"/>
                  </a:cubicBezTo>
                  <a:cubicBezTo>
                    <a:pt x="23158" y="56732"/>
                    <a:pt x="19659" y="61183"/>
                    <a:pt x="15713" y="65241"/>
                  </a:cubicBezTo>
                  <a:cubicBezTo>
                    <a:pt x="13731" y="67281"/>
                    <a:pt x="11972" y="69581"/>
                    <a:pt x="10008" y="71658"/>
                  </a:cubicBezTo>
                  <a:cubicBezTo>
                    <a:pt x="7464" y="74351"/>
                    <a:pt x="4696" y="76820"/>
                    <a:pt x="1685" y="79008"/>
                  </a:cubicBezTo>
                  <a:cubicBezTo>
                    <a:pt x="1516" y="79139"/>
                    <a:pt x="1329" y="79232"/>
                    <a:pt x="1348" y="79513"/>
                  </a:cubicBezTo>
                  <a:cubicBezTo>
                    <a:pt x="1366" y="79793"/>
                    <a:pt x="1161" y="79925"/>
                    <a:pt x="880" y="79925"/>
                  </a:cubicBezTo>
                  <a:cubicBezTo>
                    <a:pt x="563" y="79925"/>
                    <a:pt x="244" y="79868"/>
                    <a:pt x="94" y="79531"/>
                  </a:cubicBezTo>
                  <a:cubicBezTo>
                    <a:pt x="0" y="79252"/>
                    <a:pt x="114" y="79027"/>
                    <a:pt x="338" y="78858"/>
                  </a:cubicBezTo>
                  <a:cubicBezTo>
                    <a:pt x="1179" y="78259"/>
                    <a:pt x="2022" y="77680"/>
                    <a:pt x="2845" y="77062"/>
                  </a:cubicBezTo>
                  <a:cubicBezTo>
                    <a:pt x="5650" y="74912"/>
                    <a:pt x="8137" y="72424"/>
                    <a:pt x="10569" y="69842"/>
                  </a:cubicBezTo>
                  <a:cubicBezTo>
                    <a:pt x="13132" y="67131"/>
                    <a:pt x="15469" y="64231"/>
                    <a:pt x="18070" y="61557"/>
                  </a:cubicBezTo>
                  <a:cubicBezTo>
                    <a:pt x="20370" y="59181"/>
                    <a:pt x="22315" y="56470"/>
                    <a:pt x="24485" y="53981"/>
                  </a:cubicBezTo>
                  <a:cubicBezTo>
                    <a:pt x="26936" y="51213"/>
                    <a:pt x="28749" y="48015"/>
                    <a:pt x="31013" y="45135"/>
                  </a:cubicBezTo>
                  <a:cubicBezTo>
                    <a:pt x="32490" y="43245"/>
                    <a:pt x="33557" y="41095"/>
                    <a:pt x="34904" y="39130"/>
                  </a:cubicBezTo>
                  <a:cubicBezTo>
                    <a:pt x="37298" y="35614"/>
                    <a:pt x="39785" y="32154"/>
                    <a:pt x="42722" y="29049"/>
                  </a:cubicBezTo>
                  <a:cubicBezTo>
                    <a:pt x="45117" y="26523"/>
                    <a:pt x="47304" y="23774"/>
                    <a:pt x="49698" y="21231"/>
                  </a:cubicBezTo>
                  <a:cubicBezTo>
                    <a:pt x="51102" y="19734"/>
                    <a:pt x="52598" y="18275"/>
                    <a:pt x="53982" y="16742"/>
                  </a:cubicBezTo>
                  <a:cubicBezTo>
                    <a:pt x="56115" y="14310"/>
                    <a:pt x="58751" y="12440"/>
                    <a:pt x="61183" y="10345"/>
                  </a:cubicBezTo>
                  <a:cubicBezTo>
                    <a:pt x="64288" y="7651"/>
                    <a:pt x="67749" y="5519"/>
                    <a:pt x="71415" y="3686"/>
                  </a:cubicBezTo>
                  <a:cubicBezTo>
                    <a:pt x="75361" y="1741"/>
                    <a:pt x="79420" y="206"/>
                    <a:pt x="84077" y="5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 rot="5243191" flipH="1">
              <a:off x="-1320076" y="632926"/>
              <a:ext cx="2178238" cy="1926152"/>
            </a:xfrm>
            <a:custGeom>
              <a:avLst/>
              <a:gdLst/>
              <a:ahLst/>
              <a:cxnLst/>
              <a:rect l="l" t="t" r="r" b="b"/>
              <a:pathLst>
                <a:path w="87126" h="77043" extrusionOk="0">
                  <a:moveTo>
                    <a:pt x="74013" y="14084"/>
                  </a:moveTo>
                  <a:cubicBezTo>
                    <a:pt x="74070" y="16890"/>
                    <a:pt x="73602" y="20107"/>
                    <a:pt x="73546" y="23324"/>
                  </a:cubicBezTo>
                  <a:cubicBezTo>
                    <a:pt x="73509" y="26635"/>
                    <a:pt x="72741" y="29815"/>
                    <a:pt x="72312" y="33050"/>
                  </a:cubicBezTo>
                  <a:cubicBezTo>
                    <a:pt x="71881" y="36193"/>
                    <a:pt x="71077" y="39280"/>
                    <a:pt x="70609" y="42422"/>
                  </a:cubicBezTo>
                  <a:cubicBezTo>
                    <a:pt x="70422" y="43769"/>
                    <a:pt x="70385" y="45115"/>
                    <a:pt x="70329" y="46480"/>
                  </a:cubicBezTo>
                  <a:cubicBezTo>
                    <a:pt x="70235" y="49360"/>
                    <a:pt x="70011" y="52241"/>
                    <a:pt x="70123" y="55121"/>
                  </a:cubicBezTo>
                  <a:cubicBezTo>
                    <a:pt x="70310" y="60059"/>
                    <a:pt x="71564" y="64717"/>
                    <a:pt x="74070" y="69019"/>
                  </a:cubicBezTo>
                  <a:cubicBezTo>
                    <a:pt x="75697" y="71806"/>
                    <a:pt x="77998" y="73601"/>
                    <a:pt x="81196" y="74312"/>
                  </a:cubicBezTo>
                  <a:cubicBezTo>
                    <a:pt x="83048" y="74743"/>
                    <a:pt x="84844" y="75454"/>
                    <a:pt x="86620" y="76127"/>
                  </a:cubicBezTo>
                  <a:cubicBezTo>
                    <a:pt x="86919" y="76239"/>
                    <a:pt x="87126" y="76389"/>
                    <a:pt x="87014" y="76744"/>
                  </a:cubicBezTo>
                  <a:cubicBezTo>
                    <a:pt x="86919" y="77043"/>
                    <a:pt x="86677" y="77005"/>
                    <a:pt x="86433" y="76913"/>
                  </a:cubicBezTo>
                  <a:cubicBezTo>
                    <a:pt x="84263" y="75940"/>
                    <a:pt x="82001" y="75247"/>
                    <a:pt x="79737" y="74611"/>
                  </a:cubicBezTo>
                  <a:cubicBezTo>
                    <a:pt x="76801" y="73808"/>
                    <a:pt x="74874" y="71788"/>
                    <a:pt x="73397" y="69262"/>
                  </a:cubicBezTo>
                  <a:cubicBezTo>
                    <a:pt x="70890" y="65035"/>
                    <a:pt x="69636" y="60433"/>
                    <a:pt x="69357" y="55552"/>
                  </a:cubicBezTo>
                  <a:cubicBezTo>
                    <a:pt x="69225" y="53046"/>
                    <a:pt x="69375" y="50540"/>
                    <a:pt x="69506" y="48051"/>
                  </a:cubicBezTo>
                  <a:cubicBezTo>
                    <a:pt x="69581" y="46443"/>
                    <a:pt x="69599" y="44853"/>
                    <a:pt x="69731" y="43263"/>
                  </a:cubicBezTo>
                  <a:cubicBezTo>
                    <a:pt x="69918" y="41056"/>
                    <a:pt x="70572" y="38923"/>
                    <a:pt x="70908" y="36736"/>
                  </a:cubicBezTo>
                  <a:cubicBezTo>
                    <a:pt x="71414" y="33611"/>
                    <a:pt x="71975" y="30488"/>
                    <a:pt x="72462" y="27346"/>
                  </a:cubicBezTo>
                  <a:cubicBezTo>
                    <a:pt x="72723" y="25606"/>
                    <a:pt x="72667" y="23810"/>
                    <a:pt x="72779" y="22034"/>
                  </a:cubicBezTo>
                  <a:cubicBezTo>
                    <a:pt x="72928" y="19864"/>
                    <a:pt x="73135" y="17675"/>
                    <a:pt x="73172" y="15488"/>
                  </a:cubicBezTo>
                  <a:cubicBezTo>
                    <a:pt x="73228" y="12064"/>
                    <a:pt x="73377" y="8622"/>
                    <a:pt x="72050" y="5330"/>
                  </a:cubicBezTo>
                  <a:cubicBezTo>
                    <a:pt x="71452" y="3834"/>
                    <a:pt x="70554" y="2749"/>
                    <a:pt x="68963" y="2245"/>
                  </a:cubicBezTo>
                  <a:cubicBezTo>
                    <a:pt x="67953" y="1908"/>
                    <a:pt x="67018" y="1328"/>
                    <a:pt x="65952" y="1197"/>
                  </a:cubicBezTo>
                  <a:cubicBezTo>
                    <a:pt x="63165" y="879"/>
                    <a:pt x="60491" y="1347"/>
                    <a:pt x="57947" y="2544"/>
                  </a:cubicBezTo>
                  <a:cubicBezTo>
                    <a:pt x="54299" y="4265"/>
                    <a:pt x="50914" y="6472"/>
                    <a:pt x="47884" y="9109"/>
                  </a:cubicBezTo>
                  <a:cubicBezTo>
                    <a:pt x="45041" y="11597"/>
                    <a:pt x="42291" y="14178"/>
                    <a:pt x="39953" y="17152"/>
                  </a:cubicBezTo>
                  <a:cubicBezTo>
                    <a:pt x="38886" y="18480"/>
                    <a:pt x="37671" y="19715"/>
                    <a:pt x="36512" y="20967"/>
                  </a:cubicBezTo>
                  <a:cubicBezTo>
                    <a:pt x="32546" y="25232"/>
                    <a:pt x="28843" y="29721"/>
                    <a:pt x="25532" y="34509"/>
                  </a:cubicBezTo>
                  <a:cubicBezTo>
                    <a:pt x="22858" y="38419"/>
                    <a:pt x="20276" y="42384"/>
                    <a:pt x="17807" y="46405"/>
                  </a:cubicBezTo>
                  <a:cubicBezTo>
                    <a:pt x="16274" y="48911"/>
                    <a:pt x="15077" y="51567"/>
                    <a:pt x="13543" y="54056"/>
                  </a:cubicBezTo>
                  <a:cubicBezTo>
                    <a:pt x="11728" y="56992"/>
                    <a:pt x="10326" y="60154"/>
                    <a:pt x="8493" y="63089"/>
                  </a:cubicBezTo>
                  <a:cubicBezTo>
                    <a:pt x="7221" y="65129"/>
                    <a:pt x="5742" y="66980"/>
                    <a:pt x="3909" y="68551"/>
                  </a:cubicBezTo>
                  <a:cubicBezTo>
                    <a:pt x="3143" y="69224"/>
                    <a:pt x="2470" y="70029"/>
                    <a:pt x="1515" y="70441"/>
                  </a:cubicBezTo>
                  <a:cubicBezTo>
                    <a:pt x="1179" y="70591"/>
                    <a:pt x="861" y="70721"/>
                    <a:pt x="487" y="70665"/>
                  </a:cubicBezTo>
                  <a:cubicBezTo>
                    <a:pt x="243" y="70628"/>
                    <a:pt x="38" y="70516"/>
                    <a:pt x="19" y="70216"/>
                  </a:cubicBezTo>
                  <a:cubicBezTo>
                    <a:pt x="1" y="69935"/>
                    <a:pt x="188" y="69730"/>
                    <a:pt x="430" y="69730"/>
                  </a:cubicBezTo>
                  <a:cubicBezTo>
                    <a:pt x="1515" y="69730"/>
                    <a:pt x="2151" y="68945"/>
                    <a:pt x="2881" y="68327"/>
                  </a:cubicBezTo>
                  <a:cubicBezTo>
                    <a:pt x="5555" y="66064"/>
                    <a:pt x="7501" y="63239"/>
                    <a:pt x="9166" y="60191"/>
                  </a:cubicBezTo>
                  <a:cubicBezTo>
                    <a:pt x="11578" y="55795"/>
                    <a:pt x="13917" y="51363"/>
                    <a:pt x="16479" y="47061"/>
                  </a:cubicBezTo>
                  <a:cubicBezTo>
                    <a:pt x="19771" y="41467"/>
                    <a:pt x="23324" y="36043"/>
                    <a:pt x="27178" y="30825"/>
                  </a:cubicBezTo>
                  <a:cubicBezTo>
                    <a:pt x="29684" y="27439"/>
                    <a:pt x="32415" y="24204"/>
                    <a:pt x="35258" y="21099"/>
                  </a:cubicBezTo>
                  <a:cubicBezTo>
                    <a:pt x="37522" y="18630"/>
                    <a:pt x="39654" y="16029"/>
                    <a:pt x="41973" y="13598"/>
                  </a:cubicBezTo>
                  <a:cubicBezTo>
                    <a:pt x="44498" y="10942"/>
                    <a:pt x="47191" y="8473"/>
                    <a:pt x="50147" y="6266"/>
                  </a:cubicBezTo>
                  <a:cubicBezTo>
                    <a:pt x="52785" y="4302"/>
                    <a:pt x="55590" y="2694"/>
                    <a:pt x="58563" y="1385"/>
                  </a:cubicBezTo>
                  <a:cubicBezTo>
                    <a:pt x="60865" y="374"/>
                    <a:pt x="63334" y="0"/>
                    <a:pt x="65858" y="318"/>
                  </a:cubicBezTo>
                  <a:cubicBezTo>
                    <a:pt x="67579" y="542"/>
                    <a:pt x="69170" y="1328"/>
                    <a:pt x="70703" y="2151"/>
                  </a:cubicBezTo>
                  <a:cubicBezTo>
                    <a:pt x="71432" y="2525"/>
                    <a:pt x="71938" y="3180"/>
                    <a:pt x="72312" y="3909"/>
                  </a:cubicBezTo>
                  <a:cubicBezTo>
                    <a:pt x="73210" y="5630"/>
                    <a:pt x="73696" y="7463"/>
                    <a:pt x="73883" y="9390"/>
                  </a:cubicBezTo>
                  <a:cubicBezTo>
                    <a:pt x="74013" y="10812"/>
                    <a:pt x="74013" y="12233"/>
                    <a:pt x="74013" y="14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48456">
            <a:off x="6276550" y="3815866"/>
            <a:ext cx="2578510" cy="257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45586">
            <a:off x="-201928" y="-743767"/>
            <a:ext cx="2585523" cy="258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>
          <a:blip r:embed="rId4">
            <a:alphaModFix amt="84000"/>
          </a:blip>
          <a:stretch>
            <a:fillRect/>
          </a:stretch>
        </p:blipFill>
        <p:spPr>
          <a:xfrm rot="-3773225">
            <a:off x="7815651" y="3333398"/>
            <a:ext cx="2396048" cy="23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045585">
            <a:off x="-391394" y="532334"/>
            <a:ext cx="1983075" cy="198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6"/>
          <p:cNvSpPr/>
          <p:nvPr/>
        </p:nvSpPr>
        <p:spPr>
          <a:xfrm rot="9295176">
            <a:off x="-543201" y="4357099"/>
            <a:ext cx="4415597" cy="2170279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/>
          <p:nvPr/>
        </p:nvSpPr>
        <p:spPr>
          <a:xfrm rot="9295176">
            <a:off x="-520945" y="4985882"/>
            <a:ext cx="2962334" cy="1798395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6"/>
          <p:cNvSpPr/>
          <p:nvPr/>
        </p:nvSpPr>
        <p:spPr>
          <a:xfrm rot="2629703">
            <a:off x="6979285" y="-693305"/>
            <a:ext cx="4415737" cy="2170348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"/>
          <p:cNvSpPr/>
          <p:nvPr/>
        </p:nvSpPr>
        <p:spPr>
          <a:xfrm rot="2629703">
            <a:off x="8372584" y="-9556"/>
            <a:ext cx="2962428" cy="1798452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818000" y="2508450"/>
            <a:ext cx="550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988801" y="1452150"/>
            <a:ext cx="1166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18000" y="3261175"/>
            <a:ext cx="5508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03596">
            <a:off x="5691553" y="-504571"/>
            <a:ext cx="1760490" cy="176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04094">
            <a:off x="1496828" y="3905070"/>
            <a:ext cx="1983073" cy="1983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 rot="-7127714" flipH="1">
            <a:off x="4229933" y="-2150397"/>
            <a:ext cx="2394950" cy="3934553"/>
            <a:chOff x="-1358908" y="-895582"/>
            <a:chExt cx="2395352" cy="3935212"/>
          </a:xfrm>
        </p:grpSpPr>
        <p:sp>
          <p:nvSpPr>
            <p:cNvPr id="27" name="Google Shape;27;p3"/>
            <p:cNvSpPr/>
            <p:nvPr/>
          </p:nvSpPr>
          <p:spPr>
            <a:xfrm rot="5243191" flipH="1">
              <a:off x="-2080159" y="-39308"/>
              <a:ext cx="3837854" cy="2222664"/>
            </a:xfrm>
            <a:custGeom>
              <a:avLst/>
              <a:gdLst/>
              <a:ahLst/>
              <a:cxnLst/>
              <a:rect l="l" t="t" r="r" b="b"/>
              <a:pathLst>
                <a:path w="153508" h="88903" extrusionOk="0">
                  <a:moveTo>
                    <a:pt x="84077" y="524"/>
                  </a:moveTo>
                  <a:cubicBezTo>
                    <a:pt x="86808" y="1"/>
                    <a:pt x="89147" y="1404"/>
                    <a:pt x="91596" y="2507"/>
                  </a:cubicBezTo>
                  <a:cubicBezTo>
                    <a:pt x="95469" y="4228"/>
                    <a:pt x="98798" y="6716"/>
                    <a:pt x="101865" y="9597"/>
                  </a:cubicBezTo>
                  <a:cubicBezTo>
                    <a:pt x="103137" y="10794"/>
                    <a:pt x="104110" y="12253"/>
                    <a:pt x="104970" y="13749"/>
                  </a:cubicBezTo>
                  <a:cubicBezTo>
                    <a:pt x="106522" y="16386"/>
                    <a:pt x="108188" y="18967"/>
                    <a:pt x="109365" y="21792"/>
                  </a:cubicBezTo>
                  <a:cubicBezTo>
                    <a:pt x="111273" y="26318"/>
                    <a:pt x="112919" y="30957"/>
                    <a:pt x="113986" y="35783"/>
                  </a:cubicBezTo>
                  <a:cubicBezTo>
                    <a:pt x="114622" y="38663"/>
                    <a:pt x="115425" y="41506"/>
                    <a:pt x="116043" y="44405"/>
                  </a:cubicBezTo>
                  <a:cubicBezTo>
                    <a:pt x="117016" y="48913"/>
                    <a:pt x="118176" y="53383"/>
                    <a:pt x="119353" y="57854"/>
                  </a:cubicBezTo>
                  <a:cubicBezTo>
                    <a:pt x="120326" y="61520"/>
                    <a:pt x="121393" y="65129"/>
                    <a:pt x="123039" y="68553"/>
                  </a:cubicBezTo>
                  <a:cubicBezTo>
                    <a:pt x="124086" y="70722"/>
                    <a:pt x="125488" y="72686"/>
                    <a:pt x="126967" y="74575"/>
                  </a:cubicBezTo>
                  <a:cubicBezTo>
                    <a:pt x="128949" y="77082"/>
                    <a:pt x="130800" y="79700"/>
                    <a:pt x="133232" y="81813"/>
                  </a:cubicBezTo>
                  <a:cubicBezTo>
                    <a:pt x="135982" y="84245"/>
                    <a:pt x="138975" y="86210"/>
                    <a:pt x="142604" y="87088"/>
                  </a:cubicBezTo>
                  <a:cubicBezTo>
                    <a:pt x="143819" y="87369"/>
                    <a:pt x="144998" y="87761"/>
                    <a:pt x="146213" y="87986"/>
                  </a:cubicBezTo>
                  <a:cubicBezTo>
                    <a:pt x="148364" y="88379"/>
                    <a:pt x="150365" y="87986"/>
                    <a:pt x="152310" y="87088"/>
                  </a:cubicBezTo>
                  <a:cubicBezTo>
                    <a:pt x="152423" y="87033"/>
                    <a:pt x="152535" y="86976"/>
                    <a:pt x="152647" y="86938"/>
                  </a:cubicBezTo>
                  <a:cubicBezTo>
                    <a:pt x="152891" y="86845"/>
                    <a:pt x="153208" y="86639"/>
                    <a:pt x="153358" y="86976"/>
                  </a:cubicBezTo>
                  <a:cubicBezTo>
                    <a:pt x="153507" y="87332"/>
                    <a:pt x="153133" y="87425"/>
                    <a:pt x="152891" y="87537"/>
                  </a:cubicBezTo>
                  <a:cubicBezTo>
                    <a:pt x="150198" y="88866"/>
                    <a:pt x="147467" y="88903"/>
                    <a:pt x="144549" y="88155"/>
                  </a:cubicBezTo>
                  <a:cubicBezTo>
                    <a:pt x="140658" y="87145"/>
                    <a:pt x="137104" y="85554"/>
                    <a:pt x="133980" y="83010"/>
                  </a:cubicBezTo>
                  <a:cubicBezTo>
                    <a:pt x="132054" y="81421"/>
                    <a:pt x="130408" y="79551"/>
                    <a:pt x="128855" y="77606"/>
                  </a:cubicBezTo>
                  <a:cubicBezTo>
                    <a:pt x="127172" y="75491"/>
                    <a:pt x="125488" y="73396"/>
                    <a:pt x="124029" y="71114"/>
                  </a:cubicBezTo>
                  <a:cubicBezTo>
                    <a:pt x="121972" y="67879"/>
                    <a:pt x="120719" y="64325"/>
                    <a:pt x="119672" y="60697"/>
                  </a:cubicBezTo>
                  <a:cubicBezTo>
                    <a:pt x="117914" y="54637"/>
                    <a:pt x="116455" y="48482"/>
                    <a:pt x="115014" y="42347"/>
                  </a:cubicBezTo>
                  <a:cubicBezTo>
                    <a:pt x="114116" y="38457"/>
                    <a:pt x="113331" y="34529"/>
                    <a:pt x="112059" y="30732"/>
                  </a:cubicBezTo>
                  <a:cubicBezTo>
                    <a:pt x="110899" y="27309"/>
                    <a:pt x="109889" y="23792"/>
                    <a:pt x="108131" y="20613"/>
                  </a:cubicBezTo>
                  <a:cubicBezTo>
                    <a:pt x="106355" y="17340"/>
                    <a:pt x="104709" y="13991"/>
                    <a:pt x="102332" y="11073"/>
                  </a:cubicBezTo>
                  <a:cubicBezTo>
                    <a:pt x="101060" y="9502"/>
                    <a:pt x="99434" y="8362"/>
                    <a:pt x="97900" y="7090"/>
                  </a:cubicBezTo>
                  <a:cubicBezTo>
                    <a:pt x="95282" y="4883"/>
                    <a:pt x="92120" y="3649"/>
                    <a:pt x="89127" y="2115"/>
                  </a:cubicBezTo>
                  <a:cubicBezTo>
                    <a:pt x="86977" y="1011"/>
                    <a:pt x="84695" y="1160"/>
                    <a:pt x="82413" y="1198"/>
                  </a:cubicBezTo>
                  <a:cubicBezTo>
                    <a:pt x="78111" y="1272"/>
                    <a:pt x="74351" y="3031"/>
                    <a:pt x="70610" y="4901"/>
                  </a:cubicBezTo>
                  <a:cubicBezTo>
                    <a:pt x="66495" y="6996"/>
                    <a:pt x="62941" y="9839"/>
                    <a:pt x="59407" y="12757"/>
                  </a:cubicBezTo>
                  <a:cubicBezTo>
                    <a:pt x="55179" y="16236"/>
                    <a:pt x="51606" y="20351"/>
                    <a:pt x="47903" y="24336"/>
                  </a:cubicBezTo>
                  <a:cubicBezTo>
                    <a:pt x="45715" y="26692"/>
                    <a:pt x="43601" y="29124"/>
                    <a:pt x="41506" y="31536"/>
                  </a:cubicBezTo>
                  <a:cubicBezTo>
                    <a:pt x="38420" y="35109"/>
                    <a:pt x="35707" y="38980"/>
                    <a:pt x="33370" y="43077"/>
                  </a:cubicBezTo>
                  <a:cubicBezTo>
                    <a:pt x="32510" y="44592"/>
                    <a:pt x="31350" y="45901"/>
                    <a:pt x="30358" y="47322"/>
                  </a:cubicBezTo>
                  <a:cubicBezTo>
                    <a:pt x="29180" y="49006"/>
                    <a:pt x="28170" y="50839"/>
                    <a:pt x="26824" y="52410"/>
                  </a:cubicBezTo>
                  <a:cubicBezTo>
                    <a:pt x="23158" y="56732"/>
                    <a:pt x="19659" y="61183"/>
                    <a:pt x="15713" y="65241"/>
                  </a:cubicBezTo>
                  <a:cubicBezTo>
                    <a:pt x="13731" y="67281"/>
                    <a:pt x="11972" y="69581"/>
                    <a:pt x="10008" y="71658"/>
                  </a:cubicBezTo>
                  <a:cubicBezTo>
                    <a:pt x="7464" y="74351"/>
                    <a:pt x="4696" y="76820"/>
                    <a:pt x="1685" y="79008"/>
                  </a:cubicBezTo>
                  <a:cubicBezTo>
                    <a:pt x="1516" y="79139"/>
                    <a:pt x="1329" y="79232"/>
                    <a:pt x="1348" y="79513"/>
                  </a:cubicBezTo>
                  <a:cubicBezTo>
                    <a:pt x="1366" y="79793"/>
                    <a:pt x="1161" y="79925"/>
                    <a:pt x="880" y="79925"/>
                  </a:cubicBezTo>
                  <a:cubicBezTo>
                    <a:pt x="563" y="79925"/>
                    <a:pt x="244" y="79868"/>
                    <a:pt x="94" y="79531"/>
                  </a:cubicBezTo>
                  <a:cubicBezTo>
                    <a:pt x="0" y="79252"/>
                    <a:pt x="114" y="79027"/>
                    <a:pt x="338" y="78858"/>
                  </a:cubicBezTo>
                  <a:cubicBezTo>
                    <a:pt x="1179" y="78259"/>
                    <a:pt x="2022" y="77680"/>
                    <a:pt x="2845" y="77062"/>
                  </a:cubicBezTo>
                  <a:cubicBezTo>
                    <a:pt x="5650" y="74912"/>
                    <a:pt x="8137" y="72424"/>
                    <a:pt x="10569" y="69842"/>
                  </a:cubicBezTo>
                  <a:cubicBezTo>
                    <a:pt x="13132" y="67131"/>
                    <a:pt x="15469" y="64231"/>
                    <a:pt x="18070" y="61557"/>
                  </a:cubicBezTo>
                  <a:cubicBezTo>
                    <a:pt x="20370" y="59181"/>
                    <a:pt x="22315" y="56470"/>
                    <a:pt x="24485" y="53981"/>
                  </a:cubicBezTo>
                  <a:cubicBezTo>
                    <a:pt x="26936" y="51213"/>
                    <a:pt x="28749" y="48015"/>
                    <a:pt x="31013" y="45135"/>
                  </a:cubicBezTo>
                  <a:cubicBezTo>
                    <a:pt x="32490" y="43245"/>
                    <a:pt x="33557" y="41095"/>
                    <a:pt x="34904" y="39130"/>
                  </a:cubicBezTo>
                  <a:cubicBezTo>
                    <a:pt x="37298" y="35614"/>
                    <a:pt x="39785" y="32154"/>
                    <a:pt x="42722" y="29049"/>
                  </a:cubicBezTo>
                  <a:cubicBezTo>
                    <a:pt x="45117" y="26523"/>
                    <a:pt x="47304" y="23774"/>
                    <a:pt x="49698" y="21231"/>
                  </a:cubicBezTo>
                  <a:cubicBezTo>
                    <a:pt x="51102" y="19734"/>
                    <a:pt x="52598" y="18275"/>
                    <a:pt x="53982" y="16742"/>
                  </a:cubicBezTo>
                  <a:cubicBezTo>
                    <a:pt x="56115" y="14310"/>
                    <a:pt x="58751" y="12440"/>
                    <a:pt x="61183" y="10345"/>
                  </a:cubicBezTo>
                  <a:cubicBezTo>
                    <a:pt x="64288" y="7651"/>
                    <a:pt x="67749" y="5519"/>
                    <a:pt x="71415" y="3686"/>
                  </a:cubicBezTo>
                  <a:cubicBezTo>
                    <a:pt x="75361" y="1741"/>
                    <a:pt x="79420" y="206"/>
                    <a:pt x="84077" y="5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5243191" flipH="1">
              <a:off x="-1320076" y="632926"/>
              <a:ext cx="2178238" cy="1926152"/>
            </a:xfrm>
            <a:custGeom>
              <a:avLst/>
              <a:gdLst/>
              <a:ahLst/>
              <a:cxnLst/>
              <a:rect l="l" t="t" r="r" b="b"/>
              <a:pathLst>
                <a:path w="87126" h="77043" extrusionOk="0">
                  <a:moveTo>
                    <a:pt x="74013" y="14084"/>
                  </a:moveTo>
                  <a:cubicBezTo>
                    <a:pt x="74070" y="16890"/>
                    <a:pt x="73602" y="20107"/>
                    <a:pt x="73546" y="23324"/>
                  </a:cubicBezTo>
                  <a:cubicBezTo>
                    <a:pt x="73509" y="26635"/>
                    <a:pt x="72741" y="29815"/>
                    <a:pt x="72312" y="33050"/>
                  </a:cubicBezTo>
                  <a:cubicBezTo>
                    <a:pt x="71881" y="36193"/>
                    <a:pt x="71077" y="39280"/>
                    <a:pt x="70609" y="42422"/>
                  </a:cubicBezTo>
                  <a:cubicBezTo>
                    <a:pt x="70422" y="43769"/>
                    <a:pt x="70385" y="45115"/>
                    <a:pt x="70329" y="46480"/>
                  </a:cubicBezTo>
                  <a:cubicBezTo>
                    <a:pt x="70235" y="49360"/>
                    <a:pt x="70011" y="52241"/>
                    <a:pt x="70123" y="55121"/>
                  </a:cubicBezTo>
                  <a:cubicBezTo>
                    <a:pt x="70310" y="60059"/>
                    <a:pt x="71564" y="64717"/>
                    <a:pt x="74070" y="69019"/>
                  </a:cubicBezTo>
                  <a:cubicBezTo>
                    <a:pt x="75697" y="71806"/>
                    <a:pt x="77998" y="73601"/>
                    <a:pt x="81196" y="74312"/>
                  </a:cubicBezTo>
                  <a:cubicBezTo>
                    <a:pt x="83048" y="74743"/>
                    <a:pt x="84844" y="75454"/>
                    <a:pt x="86620" y="76127"/>
                  </a:cubicBezTo>
                  <a:cubicBezTo>
                    <a:pt x="86919" y="76239"/>
                    <a:pt x="87126" y="76389"/>
                    <a:pt x="87014" y="76744"/>
                  </a:cubicBezTo>
                  <a:cubicBezTo>
                    <a:pt x="86919" y="77043"/>
                    <a:pt x="86677" y="77005"/>
                    <a:pt x="86433" y="76913"/>
                  </a:cubicBezTo>
                  <a:cubicBezTo>
                    <a:pt x="84263" y="75940"/>
                    <a:pt x="82001" y="75247"/>
                    <a:pt x="79737" y="74611"/>
                  </a:cubicBezTo>
                  <a:cubicBezTo>
                    <a:pt x="76801" y="73808"/>
                    <a:pt x="74874" y="71788"/>
                    <a:pt x="73397" y="69262"/>
                  </a:cubicBezTo>
                  <a:cubicBezTo>
                    <a:pt x="70890" y="65035"/>
                    <a:pt x="69636" y="60433"/>
                    <a:pt x="69357" y="55552"/>
                  </a:cubicBezTo>
                  <a:cubicBezTo>
                    <a:pt x="69225" y="53046"/>
                    <a:pt x="69375" y="50540"/>
                    <a:pt x="69506" y="48051"/>
                  </a:cubicBezTo>
                  <a:cubicBezTo>
                    <a:pt x="69581" y="46443"/>
                    <a:pt x="69599" y="44853"/>
                    <a:pt x="69731" y="43263"/>
                  </a:cubicBezTo>
                  <a:cubicBezTo>
                    <a:pt x="69918" y="41056"/>
                    <a:pt x="70572" y="38923"/>
                    <a:pt x="70908" y="36736"/>
                  </a:cubicBezTo>
                  <a:cubicBezTo>
                    <a:pt x="71414" y="33611"/>
                    <a:pt x="71975" y="30488"/>
                    <a:pt x="72462" y="27346"/>
                  </a:cubicBezTo>
                  <a:cubicBezTo>
                    <a:pt x="72723" y="25606"/>
                    <a:pt x="72667" y="23810"/>
                    <a:pt x="72779" y="22034"/>
                  </a:cubicBezTo>
                  <a:cubicBezTo>
                    <a:pt x="72928" y="19864"/>
                    <a:pt x="73135" y="17675"/>
                    <a:pt x="73172" y="15488"/>
                  </a:cubicBezTo>
                  <a:cubicBezTo>
                    <a:pt x="73228" y="12064"/>
                    <a:pt x="73377" y="8622"/>
                    <a:pt x="72050" y="5330"/>
                  </a:cubicBezTo>
                  <a:cubicBezTo>
                    <a:pt x="71452" y="3834"/>
                    <a:pt x="70554" y="2749"/>
                    <a:pt x="68963" y="2245"/>
                  </a:cubicBezTo>
                  <a:cubicBezTo>
                    <a:pt x="67953" y="1908"/>
                    <a:pt x="67018" y="1328"/>
                    <a:pt x="65952" y="1197"/>
                  </a:cubicBezTo>
                  <a:cubicBezTo>
                    <a:pt x="63165" y="879"/>
                    <a:pt x="60491" y="1347"/>
                    <a:pt x="57947" y="2544"/>
                  </a:cubicBezTo>
                  <a:cubicBezTo>
                    <a:pt x="54299" y="4265"/>
                    <a:pt x="50914" y="6472"/>
                    <a:pt x="47884" y="9109"/>
                  </a:cubicBezTo>
                  <a:cubicBezTo>
                    <a:pt x="45041" y="11597"/>
                    <a:pt x="42291" y="14178"/>
                    <a:pt x="39953" y="17152"/>
                  </a:cubicBezTo>
                  <a:cubicBezTo>
                    <a:pt x="38886" y="18480"/>
                    <a:pt x="37671" y="19715"/>
                    <a:pt x="36512" y="20967"/>
                  </a:cubicBezTo>
                  <a:cubicBezTo>
                    <a:pt x="32546" y="25232"/>
                    <a:pt x="28843" y="29721"/>
                    <a:pt x="25532" y="34509"/>
                  </a:cubicBezTo>
                  <a:cubicBezTo>
                    <a:pt x="22858" y="38419"/>
                    <a:pt x="20276" y="42384"/>
                    <a:pt x="17807" y="46405"/>
                  </a:cubicBezTo>
                  <a:cubicBezTo>
                    <a:pt x="16274" y="48911"/>
                    <a:pt x="15077" y="51567"/>
                    <a:pt x="13543" y="54056"/>
                  </a:cubicBezTo>
                  <a:cubicBezTo>
                    <a:pt x="11728" y="56992"/>
                    <a:pt x="10326" y="60154"/>
                    <a:pt x="8493" y="63089"/>
                  </a:cubicBezTo>
                  <a:cubicBezTo>
                    <a:pt x="7221" y="65129"/>
                    <a:pt x="5742" y="66980"/>
                    <a:pt x="3909" y="68551"/>
                  </a:cubicBezTo>
                  <a:cubicBezTo>
                    <a:pt x="3143" y="69224"/>
                    <a:pt x="2470" y="70029"/>
                    <a:pt x="1515" y="70441"/>
                  </a:cubicBezTo>
                  <a:cubicBezTo>
                    <a:pt x="1179" y="70591"/>
                    <a:pt x="861" y="70721"/>
                    <a:pt x="487" y="70665"/>
                  </a:cubicBezTo>
                  <a:cubicBezTo>
                    <a:pt x="243" y="70628"/>
                    <a:pt x="38" y="70516"/>
                    <a:pt x="19" y="70216"/>
                  </a:cubicBezTo>
                  <a:cubicBezTo>
                    <a:pt x="1" y="69935"/>
                    <a:pt x="188" y="69730"/>
                    <a:pt x="430" y="69730"/>
                  </a:cubicBezTo>
                  <a:cubicBezTo>
                    <a:pt x="1515" y="69730"/>
                    <a:pt x="2151" y="68945"/>
                    <a:pt x="2881" y="68327"/>
                  </a:cubicBezTo>
                  <a:cubicBezTo>
                    <a:pt x="5555" y="66064"/>
                    <a:pt x="7501" y="63239"/>
                    <a:pt x="9166" y="60191"/>
                  </a:cubicBezTo>
                  <a:cubicBezTo>
                    <a:pt x="11578" y="55795"/>
                    <a:pt x="13917" y="51363"/>
                    <a:pt x="16479" y="47061"/>
                  </a:cubicBezTo>
                  <a:cubicBezTo>
                    <a:pt x="19771" y="41467"/>
                    <a:pt x="23324" y="36043"/>
                    <a:pt x="27178" y="30825"/>
                  </a:cubicBezTo>
                  <a:cubicBezTo>
                    <a:pt x="29684" y="27439"/>
                    <a:pt x="32415" y="24204"/>
                    <a:pt x="35258" y="21099"/>
                  </a:cubicBezTo>
                  <a:cubicBezTo>
                    <a:pt x="37522" y="18630"/>
                    <a:pt x="39654" y="16029"/>
                    <a:pt x="41973" y="13598"/>
                  </a:cubicBezTo>
                  <a:cubicBezTo>
                    <a:pt x="44498" y="10942"/>
                    <a:pt x="47191" y="8473"/>
                    <a:pt x="50147" y="6266"/>
                  </a:cubicBezTo>
                  <a:cubicBezTo>
                    <a:pt x="52785" y="4302"/>
                    <a:pt x="55590" y="2694"/>
                    <a:pt x="58563" y="1385"/>
                  </a:cubicBezTo>
                  <a:cubicBezTo>
                    <a:pt x="60865" y="374"/>
                    <a:pt x="63334" y="0"/>
                    <a:pt x="65858" y="318"/>
                  </a:cubicBezTo>
                  <a:cubicBezTo>
                    <a:pt x="67579" y="542"/>
                    <a:pt x="69170" y="1328"/>
                    <a:pt x="70703" y="2151"/>
                  </a:cubicBezTo>
                  <a:cubicBezTo>
                    <a:pt x="71432" y="2525"/>
                    <a:pt x="71938" y="3180"/>
                    <a:pt x="72312" y="3909"/>
                  </a:cubicBezTo>
                  <a:cubicBezTo>
                    <a:pt x="73210" y="5630"/>
                    <a:pt x="73696" y="7463"/>
                    <a:pt x="73883" y="9390"/>
                  </a:cubicBezTo>
                  <a:cubicBezTo>
                    <a:pt x="74013" y="10812"/>
                    <a:pt x="74013" y="12233"/>
                    <a:pt x="74013" y="14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 rot="-10234571" flipH="1">
            <a:off x="1761872" y="4544048"/>
            <a:ext cx="4415503" cy="2170233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-10234571" flipH="1">
            <a:off x="3286255" y="4966305"/>
            <a:ext cx="2962271" cy="1798357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886193">
            <a:off x="-540999" y="-684526"/>
            <a:ext cx="2155300" cy="21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27599">
            <a:off x="-675857" y="184018"/>
            <a:ext cx="2219917" cy="221991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4228600" y="3448500"/>
            <a:ext cx="36828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2604600" y="2041075"/>
            <a:ext cx="36828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2604600" y="1553450"/>
            <a:ext cx="3682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4228525" y="2960875"/>
            <a:ext cx="3682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45" name="Google Shape;4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56650">
            <a:off x="6789098" y="3412312"/>
            <a:ext cx="3347849" cy="238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409" y="-1398825"/>
            <a:ext cx="2793211" cy="27932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/>
        </p:nvSpPr>
        <p:spPr>
          <a:xfrm>
            <a:off x="-456250" y="4128875"/>
            <a:ext cx="3837700" cy="2222575"/>
          </a:xfrm>
          <a:custGeom>
            <a:avLst/>
            <a:gdLst/>
            <a:ahLst/>
            <a:cxnLst/>
            <a:rect l="l" t="t" r="r" b="b"/>
            <a:pathLst>
              <a:path w="153508" h="88903" extrusionOk="0">
                <a:moveTo>
                  <a:pt x="84077" y="524"/>
                </a:moveTo>
                <a:cubicBezTo>
                  <a:pt x="86808" y="1"/>
                  <a:pt x="89147" y="1404"/>
                  <a:pt x="91596" y="2507"/>
                </a:cubicBezTo>
                <a:cubicBezTo>
                  <a:pt x="95469" y="4228"/>
                  <a:pt x="98798" y="6716"/>
                  <a:pt x="101865" y="9597"/>
                </a:cubicBezTo>
                <a:cubicBezTo>
                  <a:pt x="103137" y="10794"/>
                  <a:pt x="104110" y="12253"/>
                  <a:pt x="104970" y="13749"/>
                </a:cubicBezTo>
                <a:cubicBezTo>
                  <a:pt x="106522" y="16386"/>
                  <a:pt x="108188" y="18967"/>
                  <a:pt x="109365" y="21792"/>
                </a:cubicBezTo>
                <a:cubicBezTo>
                  <a:pt x="111273" y="26318"/>
                  <a:pt x="112919" y="30957"/>
                  <a:pt x="113986" y="35783"/>
                </a:cubicBezTo>
                <a:cubicBezTo>
                  <a:pt x="114622" y="38663"/>
                  <a:pt x="115425" y="41506"/>
                  <a:pt x="116043" y="44405"/>
                </a:cubicBezTo>
                <a:cubicBezTo>
                  <a:pt x="117016" y="48913"/>
                  <a:pt x="118176" y="53383"/>
                  <a:pt x="119353" y="57854"/>
                </a:cubicBezTo>
                <a:cubicBezTo>
                  <a:pt x="120326" y="61520"/>
                  <a:pt x="121393" y="65129"/>
                  <a:pt x="123039" y="68553"/>
                </a:cubicBezTo>
                <a:cubicBezTo>
                  <a:pt x="124086" y="70722"/>
                  <a:pt x="125488" y="72686"/>
                  <a:pt x="126967" y="74575"/>
                </a:cubicBezTo>
                <a:cubicBezTo>
                  <a:pt x="128949" y="77082"/>
                  <a:pt x="130800" y="79700"/>
                  <a:pt x="133232" y="81813"/>
                </a:cubicBezTo>
                <a:cubicBezTo>
                  <a:pt x="135982" y="84245"/>
                  <a:pt x="138975" y="86210"/>
                  <a:pt x="142604" y="87088"/>
                </a:cubicBezTo>
                <a:cubicBezTo>
                  <a:pt x="143819" y="87369"/>
                  <a:pt x="144998" y="87761"/>
                  <a:pt x="146213" y="87986"/>
                </a:cubicBezTo>
                <a:cubicBezTo>
                  <a:pt x="148364" y="88379"/>
                  <a:pt x="150365" y="87986"/>
                  <a:pt x="152310" y="87088"/>
                </a:cubicBezTo>
                <a:cubicBezTo>
                  <a:pt x="152423" y="87033"/>
                  <a:pt x="152535" y="86976"/>
                  <a:pt x="152647" y="86938"/>
                </a:cubicBezTo>
                <a:cubicBezTo>
                  <a:pt x="152891" y="86845"/>
                  <a:pt x="153208" y="86639"/>
                  <a:pt x="153358" y="86976"/>
                </a:cubicBezTo>
                <a:cubicBezTo>
                  <a:pt x="153507" y="87332"/>
                  <a:pt x="153133" y="87425"/>
                  <a:pt x="152891" y="87537"/>
                </a:cubicBezTo>
                <a:cubicBezTo>
                  <a:pt x="150198" y="88866"/>
                  <a:pt x="147467" y="88903"/>
                  <a:pt x="144549" y="88155"/>
                </a:cubicBezTo>
                <a:cubicBezTo>
                  <a:pt x="140658" y="87145"/>
                  <a:pt x="137104" y="85554"/>
                  <a:pt x="133980" y="83010"/>
                </a:cubicBezTo>
                <a:cubicBezTo>
                  <a:pt x="132054" y="81421"/>
                  <a:pt x="130408" y="79551"/>
                  <a:pt x="128855" y="77606"/>
                </a:cubicBezTo>
                <a:cubicBezTo>
                  <a:pt x="127172" y="75491"/>
                  <a:pt x="125488" y="73396"/>
                  <a:pt x="124029" y="71114"/>
                </a:cubicBezTo>
                <a:cubicBezTo>
                  <a:pt x="121972" y="67879"/>
                  <a:pt x="120719" y="64325"/>
                  <a:pt x="119672" y="60697"/>
                </a:cubicBezTo>
                <a:cubicBezTo>
                  <a:pt x="117914" y="54637"/>
                  <a:pt x="116455" y="48482"/>
                  <a:pt x="115014" y="42347"/>
                </a:cubicBezTo>
                <a:cubicBezTo>
                  <a:pt x="114116" y="38457"/>
                  <a:pt x="113331" y="34529"/>
                  <a:pt x="112059" y="30732"/>
                </a:cubicBezTo>
                <a:cubicBezTo>
                  <a:pt x="110899" y="27309"/>
                  <a:pt x="109889" y="23792"/>
                  <a:pt x="108131" y="20613"/>
                </a:cubicBezTo>
                <a:cubicBezTo>
                  <a:pt x="106355" y="17340"/>
                  <a:pt x="104709" y="13991"/>
                  <a:pt x="102332" y="11073"/>
                </a:cubicBezTo>
                <a:cubicBezTo>
                  <a:pt x="101060" y="9502"/>
                  <a:pt x="99434" y="8362"/>
                  <a:pt x="97900" y="7090"/>
                </a:cubicBezTo>
                <a:cubicBezTo>
                  <a:pt x="95282" y="4883"/>
                  <a:pt x="92120" y="3649"/>
                  <a:pt x="89127" y="2115"/>
                </a:cubicBezTo>
                <a:cubicBezTo>
                  <a:pt x="86977" y="1011"/>
                  <a:pt x="84695" y="1160"/>
                  <a:pt x="82413" y="1198"/>
                </a:cubicBezTo>
                <a:cubicBezTo>
                  <a:pt x="78111" y="1272"/>
                  <a:pt x="74351" y="3031"/>
                  <a:pt x="70610" y="4901"/>
                </a:cubicBezTo>
                <a:cubicBezTo>
                  <a:pt x="66495" y="6996"/>
                  <a:pt x="62941" y="9839"/>
                  <a:pt x="59407" y="12757"/>
                </a:cubicBezTo>
                <a:cubicBezTo>
                  <a:pt x="55179" y="16236"/>
                  <a:pt x="51606" y="20351"/>
                  <a:pt x="47903" y="24336"/>
                </a:cubicBezTo>
                <a:cubicBezTo>
                  <a:pt x="45715" y="26692"/>
                  <a:pt x="43601" y="29124"/>
                  <a:pt x="41506" y="31536"/>
                </a:cubicBezTo>
                <a:cubicBezTo>
                  <a:pt x="38420" y="35109"/>
                  <a:pt x="35707" y="38980"/>
                  <a:pt x="33370" y="43077"/>
                </a:cubicBezTo>
                <a:cubicBezTo>
                  <a:pt x="32510" y="44592"/>
                  <a:pt x="31350" y="45901"/>
                  <a:pt x="30358" y="47322"/>
                </a:cubicBezTo>
                <a:cubicBezTo>
                  <a:pt x="29180" y="49006"/>
                  <a:pt x="28170" y="50839"/>
                  <a:pt x="26824" y="52410"/>
                </a:cubicBezTo>
                <a:cubicBezTo>
                  <a:pt x="23158" y="56732"/>
                  <a:pt x="19659" y="61183"/>
                  <a:pt x="15713" y="65241"/>
                </a:cubicBezTo>
                <a:cubicBezTo>
                  <a:pt x="13731" y="67281"/>
                  <a:pt x="11972" y="69581"/>
                  <a:pt x="10008" y="71658"/>
                </a:cubicBezTo>
                <a:cubicBezTo>
                  <a:pt x="7464" y="74351"/>
                  <a:pt x="4696" y="76820"/>
                  <a:pt x="1685" y="79008"/>
                </a:cubicBezTo>
                <a:cubicBezTo>
                  <a:pt x="1516" y="79139"/>
                  <a:pt x="1329" y="79232"/>
                  <a:pt x="1348" y="79513"/>
                </a:cubicBezTo>
                <a:cubicBezTo>
                  <a:pt x="1366" y="79793"/>
                  <a:pt x="1161" y="79925"/>
                  <a:pt x="880" y="79925"/>
                </a:cubicBezTo>
                <a:cubicBezTo>
                  <a:pt x="563" y="79925"/>
                  <a:pt x="244" y="79868"/>
                  <a:pt x="94" y="79531"/>
                </a:cubicBezTo>
                <a:cubicBezTo>
                  <a:pt x="0" y="79252"/>
                  <a:pt x="114" y="79027"/>
                  <a:pt x="338" y="78858"/>
                </a:cubicBezTo>
                <a:cubicBezTo>
                  <a:pt x="1179" y="78259"/>
                  <a:pt x="2022" y="77680"/>
                  <a:pt x="2845" y="77062"/>
                </a:cubicBezTo>
                <a:cubicBezTo>
                  <a:pt x="5650" y="74912"/>
                  <a:pt x="8137" y="72424"/>
                  <a:pt x="10569" y="69842"/>
                </a:cubicBezTo>
                <a:cubicBezTo>
                  <a:pt x="13132" y="67131"/>
                  <a:pt x="15469" y="64231"/>
                  <a:pt x="18070" y="61557"/>
                </a:cubicBezTo>
                <a:cubicBezTo>
                  <a:pt x="20370" y="59181"/>
                  <a:pt x="22315" y="56470"/>
                  <a:pt x="24485" y="53981"/>
                </a:cubicBezTo>
                <a:cubicBezTo>
                  <a:pt x="26936" y="51213"/>
                  <a:pt x="28749" y="48015"/>
                  <a:pt x="31013" y="45135"/>
                </a:cubicBezTo>
                <a:cubicBezTo>
                  <a:pt x="32490" y="43245"/>
                  <a:pt x="33557" y="41095"/>
                  <a:pt x="34904" y="39130"/>
                </a:cubicBezTo>
                <a:cubicBezTo>
                  <a:pt x="37298" y="35614"/>
                  <a:pt x="39785" y="32154"/>
                  <a:pt x="42722" y="29049"/>
                </a:cubicBezTo>
                <a:cubicBezTo>
                  <a:pt x="45117" y="26523"/>
                  <a:pt x="47304" y="23774"/>
                  <a:pt x="49698" y="21231"/>
                </a:cubicBezTo>
                <a:cubicBezTo>
                  <a:pt x="51102" y="19734"/>
                  <a:pt x="52598" y="18275"/>
                  <a:pt x="53982" y="16742"/>
                </a:cubicBezTo>
                <a:cubicBezTo>
                  <a:pt x="56115" y="14310"/>
                  <a:pt x="58751" y="12440"/>
                  <a:pt x="61183" y="10345"/>
                </a:cubicBezTo>
                <a:cubicBezTo>
                  <a:pt x="64288" y="7651"/>
                  <a:pt x="67749" y="5519"/>
                  <a:pt x="71415" y="3686"/>
                </a:cubicBezTo>
                <a:cubicBezTo>
                  <a:pt x="75361" y="1741"/>
                  <a:pt x="79420" y="206"/>
                  <a:pt x="84077" y="5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-146675" y="4370650"/>
            <a:ext cx="2178150" cy="1926075"/>
          </a:xfrm>
          <a:custGeom>
            <a:avLst/>
            <a:gdLst/>
            <a:ahLst/>
            <a:cxnLst/>
            <a:rect l="l" t="t" r="r" b="b"/>
            <a:pathLst>
              <a:path w="87126" h="77043" extrusionOk="0">
                <a:moveTo>
                  <a:pt x="74013" y="14084"/>
                </a:moveTo>
                <a:cubicBezTo>
                  <a:pt x="74070" y="16890"/>
                  <a:pt x="73602" y="20107"/>
                  <a:pt x="73546" y="23324"/>
                </a:cubicBezTo>
                <a:cubicBezTo>
                  <a:pt x="73509" y="26635"/>
                  <a:pt x="72741" y="29815"/>
                  <a:pt x="72312" y="33050"/>
                </a:cubicBezTo>
                <a:cubicBezTo>
                  <a:pt x="71881" y="36193"/>
                  <a:pt x="71077" y="39280"/>
                  <a:pt x="70609" y="42422"/>
                </a:cubicBezTo>
                <a:cubicBezTo>
                  <a:pt x="70422" y="43769"/>
                  <a:pt x="70385" y="45115"/>
                  <a:pt x="70329" y="46480"/>
                </a:cubicBezTo>
                <a:cubicBezTo>
                  <a:pt x="70235" y="49360"/>
                  <a:pt x="70011" y="52241"/>
                  <a:pt x="70123" y="55121"/>
                </a:cubicBezTo>
                <a:cubicBezTo>
                  <a:pt x="70310" y="60059"/>
                  <a:pt x="71564" y="64717"/>
                  <a:pt x="74070" y="69019"/>
                </a:cubicBezTo>
                <a:cubicBezTo>
                  <a:pt x="75697" y="71806"/>
                  <a:pt x="77998" y="73601"/>
                  <a:pt x="81196" y="74312"/>
                </a:cubicBezTo>
                <a:cubicBezTo>
                  <a:pt x="83048" y="74743"/>
                  <a:pt x="84844" y="75454"/>
                  <a:pt x="86620" y="76127"/>
                </a:cubicBezTo>
                <a:cubicBezTo>
                  <a:pt x="86919" y="76239"/>
                  <a:pt x="87126" y="76389"/>
                  <a:pt x="87014" y="76744"/>
                </a:cubicBezTo>
                <a:cubicBezTo>
                  <a:pt x="86919" y="77043"/>
                  <a:pt x="86677" y="77005"/>
                  <a:pt x="86433" y="76913"/>
                </a:cubicBezTo>
                <a:cubicBezTo>
                  <a:pt x="84263" y="75940"/>
                  <a:pt x="82001" y="75247"/>
                  <a:pt x="79737" y="74611"/>
                </a:cubicBezTo>
                <a:cubicBezTo>
                  <a:pt x="76801" y="73808"/>
                  <a:pt x="74874" y="71788"/>
                  <a:pt x="73397" y="69262"/>
                </a:cubicBezTo>
                <a:cubicBezTo>
                  <a:pt x="70890" y="65035"/>
                  <a:pt x="69636" y="60433"/>
                  <a:pt x="69357" y="55552"/>
                </a:cubicBezTo>
                <a:cubicBezTo>
                  <a:pt x="69225" y="53046"/>
                  <a:pt x="69375" y="50540"/>
                  <a:pt x="69506" y="48051"/>
                </a:cubicBezTo>
                <a:cubicBezTo>
                  <a:pt x="69581" y="46443"/>
                  <a:pt x="69599" y="44853"/>
                  <a:pt x="69731" y="43263"/>
                </a:cubicBezTo>
                <a:cubicBezTo>
                  <a:pt x="69918" y="41056"/>
                  <a:pt x="70572" y="38923"/>
                  <a:pt x="70908" y="36736"/>
                </a:cubicBezTo>
                <a:cubicBezTo>
                  <a:pt x="71414" y="33611"/>
                  <a:pt x="71975" y="30488"/>
                  <a:pt x="72462" y="27346"/>
                </a:cubicBezTo>
                <a:cubicBezTo>
                  <a:pt x="72723" y="25606"/>
                  <a:pt x="72667" y="23810"/>
                  <a:pt x="72779" y="22034"/>
                </a:cubicBezTo>
                <a:cubicBezTo>
                  <a:pt x="72928" y="19864"/>
                  <a:pt x="73135" y="17675"/>
                  <a:pt x="73172" y="15488"/>
                </a:cubicBezTo>
                <a:cubicBezTo>
                  <a:pt x="73228" y="12064"/>
                  <a:pt x="73377" y="8622"/>
                  <a:pt x="72050" y="5330"/>
                </a:cubicBezTo>
                <a:cubicBezTo>
                  <a:pt x="71452" y="3834"/>
                  <a:pt x="70554" y="2749"/>
                  <a:pt x="68963" y="2245"/>
                </a:cubicBezTo>
                <a:cubicBezTo>
                  <a:pt x="67953" y="1908"/>
                  <a:pt x="67018" y="1328"/>
                  <a:pt x="65952" y="1197"/>
                </a:cubicBezTo>
                <a:cubicBezTo>
                  <a:pt x="63165" y="879"/>
                  <a:pt x="60491" y="1347"/>
                  <a:pt x="57947" y="2544"/>
                </a:cubicBezTo>
                <a:cubicBezTo>
                  <a:pt x="54299" y="4265"/>
                  <a:pt x="50914" y="6472"/>
                  <a:pt x="47884" y="9109"/>
                </a:cubicBezTo>
                <a:cubicBezTo>
                  <a:pt x="45041" y="11597"/>
                  <a:pt x="42291" y="14178"/>
                  <a:pt x="39953" y="17152"/>
                </a:cubicBezTo>
                <a:cubicBezTo>
                  <a:pt x="38886" y="18480"/>
                  <a:pt x="37671" y="19715"/>
                  <a:pt x="36512" y="20967"/>
                </a:cubicBezTo>
                <a:cubicBezTo>
                  <a:pt x="32546" y="25232"/>
                  <a:pt x="28843" y="29721"/>
                  <a:pt x="25532" y="34509"/>
                </a:cubicBezTo>
                <a:cubicBezTo>
                  <a:pt x="22858" y="38419"/>
                  <a:pt x="20276" y="42384"/>
                  <a:pt x="17807" y="46405"/>
                </a:cubicBezTo>
                <a:cubicBezTo>
                  <a:pt x="16274" y="48911"/>
                  <a:pt x="15077" y="51567"/>
                  <a:pt x="13543" y="54056"/>
                </a:cubicBezTo>
                <a:cubicBezTo>
                  <a:pt x="11728" y="56992"/>
                  <a:pt x="10326" y="60154"/>
                  <a:pt x="8493" y="63089"/>
                </a:cubicBezTo>
                <a:cubicBezTo>
                  <a:pt x="7221" y="65129"/>
                  <a:pt x="5742" y="66980"/>
                  <a:pt x="3909" y="68551"/>
                </a:cubicBezTo>
                <a:cubicBezTo>
                  <a:pt x="3143" y="69224"/>
                  <a:pt x="2470" y="70029"/>
                  <a:pt x="1515" y="70441"/>
                </a:cubicBezTo>
                <a:cubicBezTo>
                  <a:pt x="1179" y="70591"/>
                  <a:pt x="861" y="70721"/>
                  <a:pt x="487" y="70665"/>
                </a:cubicBezTo>
                <a:cubicBezTo>
                  <a:pt x="243" y="70628"/>
                  <a:pt x="38" y="70516"/>
                  <a:pt x="19" y="70216"/>
                </a:cubicBezTo>
                <a:cubicBezTo>
                  <a:pt x="1" y="69935"/>
                  <a:pt x="188" y="69730"/>
                  <a:pt x="430" y="69730"/>
                </a:cubicBezTo>
                <a:cubicBezTo>
                  <a:pt x="1515" y="69730"/>
                  <a:pt x="2151" y="68945"/>
                  <a:pt x="2881" y="68327"/>
                </a:cubicBezTo>
                <a:cubicBezTo>
                  <a:pt x="5555" y="66064"/>
                  <a:pt x="7501" y="63239"/>
                  <a:pt x="9166" y="60191"/>
                </a:cubicBezTo>
                <a:cubicBezTo>
                  <a:pt x="11578" y="55795"/>
                  <a:pt x="13917" y="51363"/>
                  <a:pt x="16479" y="47061"/>
                </a:cubicBezTo>
                <a:cubicBezTo>
                  <a:pt x="19771" y="41467"/>
                  <a:pt x="23324" y="36043"/>
                  <a:pt x="27178" y="30825"/>
                </a:cubicBezTo>
                <a:cubicBezTo>
                  <a:pt x="29684" y="27439"/>
                  <a:pt x="32415" y="24204"/>
                  <a:pt x="35258" y="21099"/>
                </a:cubicBezTo>
                <a:cubicBezTo>
                  <a:pt x="37522" y="18630"/>
                  <a:pt x="39654" y="16029"/>
                  <a:pt x="41973" y="13598"/>
                </a:cubicBezTo>
                <a:cubicBezTo>
                  <a:pt x="44498" y="10942"/>
                  <a:pt x="47191" y="8473"/>
                  <a:pt x="50147" y="6266"/>
                </a:cubicBezTo>
                <a:cubicBezTo>
                  <a:pt x="52785" y="4302"/>
                  <a:pt x="55590" y="2694"/>
                  <a:pt x="58563" y="1385"/>
                </a:cubicBezTo>
                <a:cubicBezTo>
                  <a:pt x="60865" y="374"/>
                  <a:pt x="63334" y="0"/>
                  <a:pt x="65858" y="318"/>
                </a:cubicBezTo>
                <a:cubicBezTo>
                  <a:pt x="67579" y="542"/>
                  <a:pt x="69170" y="1328"/>
                  <a:pt x="70703" y="2151"/>
                </a:cubicBezTo>
                <a:cubicBezTo>
                  <a:pt x="71432" y="2525"/>
                  <a:pt x="71938" y="3180"/>
                  <a:pt x="72312" y="3909"/>
                </a:cubicBezTo>
                <a:cubicBezTo>
                  <a:pt x="73210" y="5630"/>
                  <a:pt x="73696" y="7463"/>
                  <a:pt x="73883" y="9390"/>
                </a:cubicBezTo>
                <a:cubicBezTo>
                  <a:pt x="74013" y="10812"/>
                  <a:pt x="74013" y="12233"/>
                  <a:pt x="74013" y="140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>
            <a:off x="3166750" y="1934575"/>
            <a:ext cx="5264100" cy="17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○"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 Light"/>
              <a:buChar char="■"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unito Light"/>
              <a:buChar char="●"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Light"/>
              <a:buChar char="○"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Light"/>
              <a:buChar char="■"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 Light"/>
              <a:buChar char="●"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Nunito Light"/>
              <a:buChar char="○"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Nunito Light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074900" flipH="1">
            <a:off x="7025747" y="3688087"/>
            <a:ext cx="2518848" cy="251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13081" flipH="1">
            <a:off x="7574874" y="2870678"/>
            <a:ext cx="2568588" cy="256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08242">
            <a:off x="-709090" y="-640058"/>
            <a:ext cx="2395282" cy="239530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006650" y="1628775"/>
            <a:ext cx="7130700" cy="22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 hasCustomPrompt="1"/>
          </p:nvPr>
        </p:nvSpPr>
        <p:spPr>
          <a:xfrm>
            <a:off x="1107000" y="1698738"/>
            <a:ext cx="6930000" cy="13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9" name="Google Shape;89;p11"/>
          <p:cNvSpPr txBox="1">
            <a:spLocks noGrp="1"/>
          </p:cNvSpPr>
          <p:nvPr>
            <p:ph type="subTitle" idx="1"/>
          </p:nvPr>
        </p:nvSpPr>
        <p:spPr>
          <a:xfrm>
            <a:off x="1107000" y="2947663"/>
            <a:ext cx="6930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0" name="Google Shape;9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531359">
            <a:off x="-587926" y="1202752"/>
            <a:ext cx="1720501" cy="1720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 rot="-860798">
            <a:off x="2582555" y="-1224717"/>
            <a:ext cx="4415685" cy="2170322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 rot="-860798">
            <a:off x="4083724" y="-1342629"/>
            <a:ext cx="2962393" cy="1798431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11"/>
          <p:cNvGrpSpPr/>
          <p:nvPr/>
        </p:nvGrpSpPr>
        <p:grpSpPr>
          <a:xfrm rot="-5400000">
            <a:off x="4677042" y="3498168"/>
            <a:ext cx="2395352" cy="3935212"/>
            <a:chOff x="-1358908" y="-895582"/>
            <a:chExt cx="2395352" cy="3935212"/>
          </a:xfrm>
        </p:grpSpPr>
        <p:sp>
          <p:nvSpPr>
            <p:cNvPr id="94" name="Google Shape;94;p11"/>
            <p:cNvSpPr/>
            <p:nvPr/>
          </p:nvSpPr>
          <p:spPr>
            <a:xfrm rot="5243191" flipH="1">
              <a:off x="-2080159" y="-39308"/>
              <a:ext cx="3837854" cy="2222664"/>
            </a:xfrm>
            <a:custGeom>
              <a:avLst/>
              <a:gdLst/>
              <a:ahLst/>
              <a:cxnLst/>
              <a:rect l="l" t="t" r="r" b="b"/>
              <a:pathLst>
                <a:path w="153508" h="88903" extrusionOk="0">
                  <a:moveTo>
                    <a:pt x="84077" y="524"/>
                  </a:moveTo>
                  <a:cubicBezTo>
                    <a:pt x="86808" y="1"/>
                    <a:pt x="89147" y="1404"/>
                    <a:pt x="91596" y="2507"/>
                  </a:cubicBezTo>
                  <a:cubicBezTo>
                    <a:pt x="95469" y="4228"/>
                    <a:pt x="98798" y="6716"/>
                    <a:pt x="101865" y="9597"/>
                  </a:cubicBezTo>
                  <a:cubicBezTo>
                    <a:pt x="103137" y="10794"/>
                    <a:pt x="104110" y="12253"/>
                    <a:pt x="104970" y="13749"/>
                  </a:cubicBezTo>
                  <a:cubicBezTo>
                    <a:pt x="106522" y="16386"/>
                    <a:pt x="108188" y="18967"/>
                    <a:pt x="109365" y="21792"/>
                  </a:cubicBezTo>
                  <a:cubicBezTo>
                    <a:pt x="111273" y="26318"/>
                    <a:pt x="112919" y="30957"/>
                    <a:pt x="113986" y="35783"/>
                  </a:cubicBezTo>
                  <a:cubicBezTo>
                    <a:pt x="114622" y="38663"/>
                    <a:pt x="115425" y="41506"/>
                    <a:pt x="116043" y="44405"/>
                  </a:cubicBezTo>
                  <a:cubicBezTo>
                    <a:pt x="117016" y="48913"/>
                    <a:pt x="118176" y="53383"/>
                    <a:pt x="119353" y="57854"/>
                  </a:cubicBezTo>
                  <a:cubicBezTo>
                    <a:pt x="120326" y="61520"/>
                    <a:pt x="121393" y="65129"/>
                    <a:pt x="123039" y="68553"/>
                  </a:cubicBezTo>
                  <a:cubicBezTo>
                    <a:pt x="124086" y="70722"/>
                    <a:pt x="125488" y="72686"/>
                    <a:pt x="126967" y="74575"/>
                  </a:cubicBezTo>
                  <a:cubicBezTo>
                    <a:pt x="128949" y="77082"/>
                    <a:pt x="130800" y="79700"/>
                    <a:pt x="133232" y="81813"/>
                  </a:cubicBezTo>
                  <a:cubicBezTo>
                    <a:pt x="135982" y="84245"/>
                    <a:pt x="138975" y="86210"/>
                    <a:pt x="142604" y="87088"/>
                  </a:cubicBezTo>
                  <a:cubicBezTo>
                    <a:pt x="143819" y="87369"/>
                    <a:pt x="144998" y="87761"/>
                    <a:pt x="146213" y="87986"/>
                  </a:cubicBezTo>
                  <a:cubicBezTo>
                    <a:pt x="148364" y="88379"/>
                    <a:pt x="150365" y="87986"/>
                    <a:pt x="152310" y="87088"/>
                  </a:cubicBezTo>
                  <a:cubicBezTo>
                    <a:pt x="152423" y="87033"/>
                    <a:pt x="152535" y="86976"/>
                    <a:pt x="152647" y="86938"/>
                  </a:cubicBezTo>
                  <a:cubicBezTo>
                    <a:pt x="152891" y="86845"/>
                    <a:pt x="153208" y="86639"/>
                    <a:pt x="153358" y="86976"/>
                  </a:cubicBezTo>
                  <a:cubicBezTo>
                    <a:pt x="153507" y="87332"/>
                    <a:pt x="153133" y="87425"/>
                    <a:pt x="152891" y="87537"/>
                  </a:cubicBezTo>
                  <a:cubicBezTo>
                    <a:pt x="150198" y="88866"/>
                    <a:pt x="147467" y="88903"/>
                    <a:pt x="144549" y="88155"/>
                  </a:cubicBezTo>
                  <a:cubicBezTo>
                    <a:pt x="140658" y="87145"/>
                    <a:pt x="137104" y="85554"/>
                    <a:pt x="133980" y="83010"/>
                  </a:cubicBezTo>
                  <a:cubicBezTo>
                    <a:pt x="132054" y="81421"/>
                    <a:pt x="130408" y="79551"/>
                    <a:pt x="128855" y="77606"/>
                  </a:cubicBezTo>
                  <a:cubicBezTo>
                    <a:pt x="127172" y="75491"/>
                    <a:pt x="125488" y="73396"/>
                    <a:pt x="124029" y="71114"/>
                  </a:cubicBezTo>
                  <a:cubicBezTo>
                    <a:pt x="121972" y="67879"/>
                    <a:pt x="120719" y="64325"/>
                    <a:pt x="119672" y="60697"/>
                  </a:cubicBezTo>
                  <a:cubicBezTo>
                    <a:pt x="117914" y="54637"/>
                    <a:pt x="116455" y="48482"/>
                    <a:pt x="115014" y="42347"/>
                  </a:cubicBezTo>
                  <a:cubicBezTo>
                    <a:pt x="114116" y="38457"/>
                    <a:pt x="113331" y="34529"/>
                    <a:pt x="112059" y="30732"/>
                  </a:cubicBezTo>
                  <a:cubicBezTo>
                    <a:pt x="110899" y="27309"/>
                    <a:pt x="109889" y="23792"/>
                    <a:pt x="108131" y="20613"/>
                  </a:cubicBezTo>
                  <a:cubicBezTo>
                    <a:pt x="106355" y="17340"/>
                    <a:pt x="104709" y="13991"/>
                    <a:pt x="102332" y="11073"/>
                  </a:cubicBezTo>
                  <a:cubicBezTo>
                    <a:pt x="101060" y="9502"/>
                    <a:pt x="99434" y="8362"/>
                    <a:pt x="97900" y="7090"/>
                  </a:cubicBezTo>
                  <a:cubicBezTo>
                    <a:pt x="95282" y="4883"/>
                    <a:pt x="92120" y="3649"/>
                    <a:pt x="89127" y="2115"/>
                  </a:cubicBezTo>
                  <a:cubicBezTo>
                    <a:pt x="86977" y="1011"/>
                    <a:pt x="84695" y="1160"/>
                    <a:pt x="82413" y="1198"/>
                  </a:cubicBezTo>
                  <a:cubicBezTo>
                    <a:pt x="78111" y="1272"/>
                    <a:pt x="74351" y="3031"/>
                    <a:pt x="70610" y="4901"/>
                  </a:cubicBezTo>
                  <a:cubicBezTo>
                    <a:pt x="66495" y="6996"/>
                    <a:pt x="62941" y="9839"/>
                    <a:pt x="59407" y="12757"/>
                  </a:cubicBezTo>
                  <a:cubicBezTo>
                    <a:pt x="55179" y="16236"/>
                    <a:pt x="51606" y="20351"/>
                    <a:pt x="47903" y="24336"/>
                  </a:cubicBezTo>
                  <a:cubicBezTo>
                    <a:pt x="45715" y="26692"/>
                    <a:pt x="43601" y="29124"/>
                    <a:pt x="41506" y="31536"/>
                  </a:cubicBezTo>
                  <a:cubicBezTo>
                    <a:pt x="38420" y="35109"/>
                    <a:pt x="35707" y="38980"/>
                    <a:pt x="33370" y="43077"/>
                  </a:cubicBezTo>
                  <a:cubicBezTo>
                    <a:pt x="32510" y="44592"/>
                    <a:pt x="31350" y="45901"/>
                    <a:pt x="30358" y="47322"/>
                  </a:cubicBezTo>
                  <a:cubicBezTo>
                    <a:pt x="29180" y="49006"/>
                    <a:pt x="28170" y="50839"/>
                    <a:pt x="26824" y="52410"/>
                  </a:cubicBezTo>
                  <a:cubicBezTo>
                    <a:pt x="23158" y="56732"/>
                    <a:pt x="19659" y="61183"/>
                    <a:pt x="15713" y="65241"/>
                  </a:cubicBezTo>
                  <a:cubicBezTo>
                    <a:pt x="13731" y="67281"/>
                    <a:pt x="11972" y="69581"/>
                    <a:pt x="10008" y="71658"/>
                  </a:cubicBezTo>
                  <a:cubicBezTo>
                    <a:pt x="7464" y="74351"/>
                    <a:pt x="4696" y="76820"/>
                    <a:pt x="1685" y="79008"/>
                  </a:cubicBezTo>
                  <a:cubicBezTo>
                    <a:pt x="1516" y="79139"/>
                    <a:pt x="1329" y="79232"/>
                    <a:pt x="1348" y="79513"/>
                  </a:cubicBezTo>
                  <a:cubicBezTo>
                    <a:pt x="1366" y="79793"/>
                    <a:pt x="1161" y="79925"/>
                    <a:pt x="880" y="79925"/>
                  </a:cubicBezTo>
                  <a:cubicBezTo>
                    <a:pt x="563" y="79925"/>
                    <a:pt x="244" y="79868"/>
                    <a:pt x="94" y="79531"/>
                  </a:cubicBezTo>
                  <a:cubicBezTo>
                    <a:pt x="0" y="79252"/>
                    <a:pt x="114" y="79027"/>
                    <a:pt x="338" y="78858"/>
                  </a:cubicBezTo>
                  <a:cubicBezTo>
                    <a:pt x="1179" y="78259"/>
                    <a:pt x="2022" y="77680"/>
                    <a:pt x="2845" y="77062"/>
                  </a:cubicBezTo>
                  <a:cubicBezTo>
                    <a:pt x="5650" y="74912"/>
                    <a:pt x="8137" y="72424"/>
                    <a:pt x="10569" y="69842"/>
                  </a:cubicBezTo>
                  <a:cubicBezTo>
                    <a:pt x="13132" y="67131"/>
                    <a:pt x="15469" y="64231"/>
                    <a:pt x="18070" y="61557"/>
                  </a:cubicBezTo>
                  <a:cubicBezTo>
                    <a:pt x="20370" y="59181"/>
                    <a:pt x="22315" y="56470"/>
                    <a:pt x="24485" y="53981"/>
                  </a:cubicBezTo>
                  <a:cubicBezTo>
                    <a:pt x="26936" y="51213"/>
                    <a:pt x="28749" y="48015"/>
                    <a:pt x="31013" y="45135"/>
                  </a:cubicBezTo>
                  <a:cubicBezTo>
                    <a:pt x="32490" y="43245"/>
                    <a:pt x="33557" y="41095"/>
                    <a:pt x="34904" y="39130"/>
                  </a:cubicBezTo>
                  <a:cubicBezTo>
                    <a:pt x="37298" y="35614"/>
                    <a:pt x="39785" y="32154"/>
                    <a:pt x="42722" y="29049"/>
                  </a:cubicBezTo>
                  <a:cubicBezTo>
                    <a:pt x="45117" y="26523"/>
                    <a:pt x="47304" y="23774"/>
                    <a:pt x="49698" y="21231"/>
                  </a:cubicBezTo>
                  <a:cubicBezTo>
                    <a:pt x="51102" y="19734"/>
                    <a:pt x="52598" y="18275"/>
                    <a:pt x="53982" y="16742"/>
                  </a:cubicBezTo>
                  <a:cubicBezTo>
                    <a:pt x="56115" y="14310"/>
                    <a:pt x="58751" y="12440"/>
                    <a:pt x="61183" y="10345"/>
                  </a:cubicBezTo>
                  <a:cubicBezTo>
                    <a:pt x="64288" y="7651"/>
                    <a:pt x="67749" y="5519"/>
                    <a:pt x="71415" y="3686"/>
                  </a:cubicBezTo>
                  <a:cubicBezTo>
                    <a:pt x="75361" y="1741"/>
                    <a:pt x="79420" y="206"/>
                    <a:pt x="84077" y="5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1"/>
            <p:cNvSpPr/>
            <p:nvPr/>
          </p:nvSpPr>
          <p:spPr>
            <a:xfrm rot="5243191" flipH="1">
              <a:off x="-1320076" y="632926"/>
              <a:ext cx="2178238" cy="1926152"/>
            </a:xfrm>
            <a:custGeom>
              <a:avLst/>
              <a:gdLst/>
              <a:ahLst/>
              <a:cxnLst/>
              <a:rect l="l" t="t" r="r" b="b"/>
              <a:pathLst>
                <a:path w="87126" h="77043" extrusionOk="0">
                  <a:moveTo>
                    <a:pt x="74013" y="14084"/>
                  </a:moveTo>
                  <a:cubicBezTo>
                    <a:pt x="74070" y="16890"/>
                    <a:pt x="73602" y="20107"/>
                    <a:pt x="73546" y="23324"/>
                  </a:cubicBezTo>
                  <a:cubicBezTo>
                    <a:pt x="73509" y="26635"/>
                    <a:pt x="72741" y="29815"/>
                    <a:pt x="72312" y="33050"/>
                  </a:cubicBezTo>
                  <a:cubicBezTo>
                    <a:pt x="71881" y="36193"/>
                    <a:pt x="71077" y="39280"/>
                    <a:pt x="70609" y="42422"/>
                  </a:cubicBezTo>
                  <a:cubicBezTo>
                    <a:pt x="70422" y="43769"/>
                    <a:pt x="70385" y="45115"/>
                    <a:pt x="70329" y="46480"/>
                  </a:cubicBezTo>
                  <a:cubicBezTo>
                    <a:pt x="70235" y="49360"/>
                    <a:pt x="70011" y="52241"/>
                    <a:pt x="70123" y="55121"/>
                  </a:cubicBezTo>
                  <a:cubicBezTo>
                    <a:pt x="70310" y="60059"/>
                    <a:pt x="71564" y="64717"/>
                    <a:pt x="74070" y="69019"/>
                  </a:cubicBezTo>
                  <a:cubicBezTo>
                    <a:pt x="75697" y="71806"/>
                    <a:pt x="77998" y="73601"/>
                    <a:pt x="81196" y="74312"/>
                  </a:cubicBezTo>
                  <a:cubicBezTo>
                    <a:pt x="83048" y="74743"/>
                    <a:pt x="84844" y="75454"/>
                    <a:pt x="86620" y="76127"/>
                  </a:cubicBezTo>
                  <a:cubicBezTo>
                    <a:pt x="86919" y="76239"/>
                    <a:pt x="87126" y="76389"/>
                    <a:pt x="87014" y="76744"/>
                  </a:cubicBezTo>
                  <a:cubicBezTo>
                    <a:pt x="86919" y="77043"/>
                    <a:pt x="86677" y="77005"/>
                    <a:pt x="86433" y="76913"/>
                  </a:cubicBezTo>
                  <a:cubicBezTo>
                    <a:pt x="84263" y="75940"/>
                    <a:pt x="82001" y="75247"/>
                    <a:pt x="79737" y="74611"/>
                  </a:cubicBezTo>
                  <a:cubicBezTo>
                    <a:pt x="76801" y="73808"/>
                    <a:pt x="74874" y="71788"/>
                    <a:pt x="73397" y="69262"/>
                  </a:cubicBezTo>
                  <a:cubicBezTo>
                    <a:pt x="70890" y="65035"/>
                    <a:pt x="69636" y="60433"/>
                    <a:pt x="69357" y="55552"/>
                  </a:cubicBezTo>
                  <a:cubicBezTo>
                    <a:pt x="69225" y="53046"/>
                    <a:pt x="69375" y="50540"/>
                    <a:pt x="69506" y="48051"/>
                  </a:cubicBezTo>
                  <a:cubicBezTo>
                    <a:pt x="69581" y="46443"/>
                    <a:pt x="69599" y="44853"/>
                    <a:pt x="69731" y="43263"/>
                  </a:cubicBezTo>
                  <a:cubicBezTo>
                    <a:pt x="69918" y="41056"/>
                    <a:pt x="70572" y="38923"/>
                    <a:pt x="70908" y="36736"/>
                  </a:cubicBezTo>
                  <a:cubicBezTo>
                    <a:pt x="71414" y="33611"/>
                    <a:pt x="71975" y="30488"/>
                    <a:pt x="72462" y="27346"/>
                  </a:cubicBezTo>
                  <a:cubicBezTo>
                    <a:pt x="72723" y="25606"/>
                    <a:pt x="72667" y="23810"/>
                    <a:pt x="72779" y="22034"/>
                  </a:cubicBezTo>
                  <a:cubicBezTo>
                    <a:pt x="72928" y="19864"/>
                    <a:pt x="73135" y="17675"/>
                    <a:pt x="73172" y="15488"/>
                  </a:cubicBezTo>
                  <a:cubicBezTo>
                    <a:pt x="73228" y="12064"/>
                    <a:pt x="73377" y="8622"/>
                    <a:pt x="72050" y="5330"/>
                  </a:cubicBezTo>
                  <a:cubicBezTo>
                    <a:pt x="71452" y="3834"/>
                    <a:pt x="70554" y="2749"/>
                    <a:pt x="68963" y="2245"/>
                  </a:cubicBezTo>
                  <a:cubicBezTo>
                    <a:pt x="67953" y="1908"/>
                    <a:pt x="67018" y="1328"/>
                    <a:pt x="65952" y="1197"/>
                  </a:cubicBezTo>
                  <a:cubicBezTo>
                    <a:pt x="63165" y="879"/>
                    <a:pt x="60491" y="1347"/>
                    <a:pt x="57947" y="2544"/>
                  </a:cubicBezTo>
                  <a:cubicBezTo>
                    <a:pt x="54299" y="4265"/>
                    <a:pt x="50914" y="6472"/>
                    <a:pt x="47884" y="9109"/>
                  </a:cubicBezTo>
                  <a:cubicBezTo>
                    <a:pt x="45041" y="11597"/>
                    <a:pt x="42291" y="14178"/>
                    <a:pt x="39953" y="17152"/>
                  </a:cubicBezTo>
                  <a:cubicBezTo>
                    <a:pt x="38886" y="18480"/>
                    <a:pt x="37671" y="19715"/>
                    <a:pt x="36512" y="20967"/>
                  </a:cubicBezTo>
                  <a:cubicBezTo>
                    <a:pt x="32546" y="25232"/>
                    <a:pt x="28843" y="29721"/>
                    <a:pt x="25532" y="34509"/>
                  </a:cubicBezTo>
                  <a:cubicBezTo>
                    <a:pt x="22858" y="38419"/>
                    <a:pt x="20276" y="42384"/>
                    <a:pt x="17807" y="46405"/>
                  </a:cubicBezTo>
                  <a:cubicBezTo>
                    <a:pt x="16274" y="48911"/>
                    <a:pt x="15077" y="51567"/>
                    <a:pt x="13543" y="54056"/>
                  </a:cubicBezTo>
                  <a:cubicBezTo>
                    <a:pt x="11728" y="56992"/>
                    <a:pt x="10326" y="60154"/>
                    <a:pt x="8493" y="63089"/>
                  </a:cubicBezTo>
                  <a:cubicBezTo>
                    <a:pt x="7221" y="65129"/>
                    <a:pt x="5742" y="66980"/>
                    <a:pt x="3909" y="68551"/>
                  </a:cubicBezTo>
                  <a:cubicBezTo>
                    <a:pt x="3143" y="69224"/>
                    <a:pt x="2470" y="70029"/>
                    <a:pt x="1515" y="70441"/>
                  </a:cubicBezTo>
                  <a:cubicBezTo>
                    <a:pt x="1179" y="70591"/>
                    <a:pt x="861" y="70721"/>
                    <a:pt x="487" y="70665"/>
                  </a:cubicBezTo>
                  <a:cubicBezTo>
                    <a:pt x="243" y="70628"/>
                    <a:pt x="38" y="70516"/>
                    <a:pt x="19" y="70216"/>
                  </a:cubicBezTo>
                  <a:cubicBezTo>
                    <a:pt x="1" y="69935"/>
                    <a:pt x="188" y="69730"/>
                    <a:pt x="430" y="69730"/>
                  </a:cubicBezTo>
                  <a:cubicBezTo>
                    <a:pt x="1515" y="69730"/>
                    <a:pt x="2151" y="68945"/>
                    <a:pt x="2881" y="68327"/>
                  </a:cubicBezTo>
                  <a:cubicBezTo>
                    <a:pt x="5555" y="66064"/>
                    <a:pt x="7501" y="63239"/>
                    <a:pt x="9166" y="60191"/>
                  </a:cubicBezTo>
                  <a:cubicBezTo>
                    <a:pt x="11578" y="55795"/>
                    <a:pt x="13917" y="51363"/>
                    <a:pt x="16479" y="47061"/>
                  </a:cubicBezTo>
                  <a:cubicBezTo>
                    <a:pt x="19771" y="41467"/>
                    <a:pt x="23324" y="36043"/>
                    <a:pt x="27178" y="30825"/>
                  </a:cubicBezTo>
                  <a:cubicBezTo>
                    <a:pt x="29684" y="27439"/>
                    <a:pt x="32415" y="24204"/>
                    <a:pt x="35258" y="21099"/>
                  </a:cubicBezTo>
                  <a:cubicBezTo>
                    <a:pt x="37522" y="18630"/>
                    <a:pt x="39654" y="16029"/>
                    <a:pt x="41973" y="13598"/>
                  </a:cubicBezTo>
                  <a:cubicBezTo>
                    <a:pt x="44498" y="10942"/>
                    <a:pt x="47191" y="8473"/>
                    <a:pt x="50147" y="6266"/>
                  </a:cubicBezTo>
                  <a:cubicBezTo>
                    <a:pt x="52785" y="4302"/>
                    <a:pt x="55590" y="2694"/>
                    <a:pt x="58563" y="1385"/>
                  </a:cubicBezTo>
                  <a:cubicBezTo>
                    <a:pt x="60865" y="374"/>
                    <a:pt x="63334" y="0"/>
                    <a:pt x="65858" y="318"/>
                  </a:cubicBezTo>
                  <a:cubicBezTo>
                    <a:pt x="67579" y="542"/>
                    <a:pt x="69170" y="1328"/>
                    <a:pt x="70703" y="2151"/>
                  </a:cubicBezTo>
                  <a:cubicBezTo>
                    <a:pt x="71432" y="2525"/>
                    <a:pt x="71938" y="3180"/>
                    <a:pt x="72312" y="3909"/>
                  </a:cubicBezTo>
                  <a:cubicBezTo>
                    <a:pt x="73210" y="5630"/>
                    <a:pt x="73696" y="7463"/>
                    <a:pt x="73883" y="9390"/>
                  </a:cubicBezTo>
                  <a:cubicBezTo>
                    <a:pt x="74013" y="10812"/>
                    <a:pt x="74013" y="12233"/>
                    <a:pt x="74013" y="14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01555">
            <a:off x="-437127" y="141564"/>
            <a:ext cx="2408393" cy="240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579614">
            <a:off x="117783" y="-855971"/>
            <a:ext cx="2106245" cy="210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454" y="15836"/>
            <a:ext cx="2106245" cy="21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/>
          <p:nvPr/>
        </p:nvSpPr>
        <p:spPr>
          <a:xfrm rot="-9887820">
            <a:off x="-1298235" y="4338296"/>
            <a:ext cx="4415788" cy="2170373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 rot="-9887820">
            <a:off x="-1395170" y="4406543"/>
            <a:ext cx="2962463" cy="1798473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720000" y="2203125"/>
            <a:ext cx="29988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1"/>
          </p:nvPr>
        </p:nvSpPr>
        <p:spPr>
          <a:xfrm>
            <a:off x="720000" y="2986350"/>
            <a:ext cx="29988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5"/>
          <p:cNvSpPr>
            <a:spLocks noGrp="1"/>
          </p:cNvSpPr>
          <p:nvPr>
            <p:ph type="pic" idx="2"/>
          </p:nvPr>
        </p:nvSpPr>
        <p:spPr>
          <a:xfrm>
            <a:off x="4435975" y="690300"/>
            <a:ext cx="3798300" cy="37629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050" y="140725"/>
            <a:ext cx="1921249" cy="19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1"/>
          </p:nvPr>
        </p:nvSpPr>
        <p:spPr>
          <a:xfrm>
            <a:off x="720000" y="3101800"/>
            <a:ext cx="2307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2"/>
          </p:nvPr>
        </p:nvSpPr>
        <p:spPr>
          <a:xfrm>
            <a:off x="3418230" y="3101800"/>
            <a:ext cx="2307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3"/>
          </p:nvPr>
        </p:nvSpPr>
        <p:spPr>
          <a:xfrm>
            <a:off x="6123118" y="3101800"/>
            <a:ext cx="2307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4"/>
          </p:nvPr>
        </p:nvSpPr>
        <p:spPr>
          <a:xfrm>
            <a:off x="720000" y="2613000"/>
            <a:ext cx="2307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5"/>
          </p:nvPr>
        </p:nvSpPr>
        <p:spPr>
          <a:xfrm>
            <a:off x="3418175" y="2613000"/>
            <a:ext cx="2307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6"/>
          </p:nvPr>
        </p:nvSpPr>
        <p:spPr>
          <a:xfrm>
            <a:off x="6123075" y="2613000"/>
            <a:ext cx="2307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833931">
            <a:off x="-608374" y="3709875"/>
            <a:ext cx="2187150" cy="21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/>
          <p:nvPr/>
        </p:nvSpPr>
        <p:spPr>
          <a:xfrm rot="-5400000">
            <a:off x="-2094772" y="-1047935"/>
            <a:ext cx="4415794" cy="2170376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/>
          <p:nvPr/>
        </p:nvSpPr>
        <p:spPr>
          <a:xfrm rot="-5400000">
            <a:off x="-1470590" y="-1687629"/>
            <a:ext cx="2962466" cy="1798475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/>
          <p:nvPr/>
        </p:nvSpPr>
        <p:spPr>
          <a:xfrm rot="8100000">
            <a:off x="6103725" y="4398088"/>
            <a:ext cx="4416059" cy="2170506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/>
          <p:nvPr/>
        </p:nvSpPr>
        <p:spPr>
          <a:xfrm rot="8100000">
            <a:off x="6319118" y="5240310"/>
            <a:ext cx="2962644" cy="1798584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6350" y="-420600"/>
            <a:ext cx="1798477" cy="179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anrope SemiBold"/>
              <a:buNone/>
              <a:defRPr sz="35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anrope SemiBold"/>
              <a:buNone/>
              <a:defRPr sz="35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anrope SemiBold"/>
              <a:buNone/>
              <a:defRPr sz="35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anrope SemiBold"/>
              <a:buNone/>
              <a:defRPr sz="35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anrope SemiBold"/>
              <a:buNone/>
              <a:defRPr sz="35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anrope SemiBold"/>
              <a:buNone/>
              <a:defRPr sz="35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anrope SemiBold"/>
              <a:buNone/>
              <a:defRPr sz="35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anrope SemiBold"/>
              <a:buNone/>
              <a:defRPr sz="35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Manrope SemiBold"/>
              <a:buNone/>
              <a:defRPr sz="350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Lato"/>
              <a:buChar char="■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61" r:id="rId8"/>
    <p:sldLayoutId id="2147483663" r:id="rId9"/>
    <p:sldLayoutId id="2147483669" r:id="rId10"/>
    <p:sldLayoutId id="2147483671" r:id="rId11"/>
    <p:sldLayoutId id="2147483672" r:id="rId12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759392" y="125992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RANCANGAN TINDAKAN AKSI NYATA </a:t>
            </a:r>
            <a:r>
              <a:rPr lang="en" sz="3600" b="1" dirty="0" smtClean="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/>
            </a:r>
            <a:br>
              <a:rPr lang="en" sz="3600" b="1" dirty="0" smtClean="0">
                <a:solidFill>
                  <a:schemeClr val="accent3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</a:br>
            <a:r>
              <a:rPr lang="en" sz="3200" b="1" dirty="0" smtClean="0">
                <a:solidFill>
                  <a:schemeClr val="accent3"/>
                </a:solidFill>
                <a:sym typeface="Manrope SemiBold"/>
              </a:rPr>
              <a:t>MODUL </a:t>
            </a:r>
            <a:r>
              <a:rPr lang="en" sz="3200" b="1" dirty="0" smtClean="0">
                <a:solidFill>
                  <a:schemeClr val="accent3"/>
                </a:solidFill>
                <a:sym typeface="Manrope SemiBold"/>
              </a:rPr>
              <a:t>1.4</a:t>
            </a:r>
            <a:br>
              <a:rPr lang="en" sz="3200" b="1" dirty="0" smtClean="0">
                <a:solidFill>
                  <a:schemeClr val="accent3"/>
                </a:solidFill>
                <a:sym typeface="Manrope SemiBold"/>
              </a:rPr>
            </a:br>
            <a:r>
              <a:rPr lang="en" sz="3200" b="1" dirty="0" smtClean="0">
                <a:latin typeface="Lucida Handwriting" panose="03010101010101010101" pitchFamily="66" charset="0"/>
                <a:sym typeface="Manrope SemiBold"/>
              </a:rPr>
              <a:t>BUDAYA POSITIF</a:t>
            </a:r>
            <a:endParaRPr sz="3200" b="1" dirty="0">
              <a:solidFill>
                <a:schemeClr val="accent3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ubTitle" idx="1"/>
          </p:nvPr>
        </p:nvSpPr>
        <p:spPr>
          <a:xfrm>
            <a:off x="1871770" y="3147710"/>
            <a:ext cx="5264100" cy="17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LILIS RINA SANTI, S.Pd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CGP ANGKATAN 7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SMK NEGERI 2 PEKALONGAN</a:t>
            </a:r>
            <a:endParaRPr sz="20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2" name="Google Shape;272;p30"/>
          <p:cNvGrpSpPr/>
          <p:nvPr/>
        </p:nvGrpSpPr>
        <p:grpSpPr>
          <a:xfrm rot="2143850">
            <a:off x="-305020" y="1161380"/>
            <a:ext cx="3255396" cy="2657577"/>
            <a:chOff x="6823425" y="3116225"/>
            <a:chExt cx="3255274" cy="2657477"/>
          </a:xfrm>
        </p:grpSpPr>
        <p:pic>
          <p:nvPicPr>
            <p:cNvPr id="273" name="Google Shape;27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20250" y="3116225"/>
              <a:ext cx="1758449" cy="1758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20850" y="3847625"/>
              <a:ext cx="1926052" cy="19260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23425" y="3236388"/>
              <a:ext cx="1798477" cy="1798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0"/>
          <p:cNvSpPr/>
          <p:nvPr/>
        </p:nvSpPr>
        <p:spPr>
          <a:xfrm>
            <a:off x="-253968" y="907039"/>
            <a:ext cx="3837700" cy="2222575"/>
          </a:xfrm>
          <a:custGeom>
            <a:avLst/>
            <a:gdLst/>
            <a:ahLst/>
            <a:cxnLst/>
            <a:rect l="l" t="t" r="r" b="b"/>
            <a:pathLst>
              <a:path w="153508" h="88903" extrusionOk="0">
                <a:moveTo>
                  <a:pt x="84077" y="524"/>
                </a:moveTo>
                <a:cubicBezTo>
                  <a:pt x="86808" y="1"/>
                  <a:pt x="89147" y="1404"/>
                  <a:pt x="91596" y="2507"/>
                </a:cubicBezTo>
                <a:cubicBezTo>
                  <a:pt x="95469" y="4228"/>
                  <a:pt x="98798" y="6716"/>
                  <a:pt x="101865" y="9597"/>
                </a:cubicBezTo>
                <a:cubicBezTo>
                  <a:pt x="103137" y="10794"/>
                  <a:pt x="104110" y="12253"/>
                  <a:pt x="104970" y="13749"/>
                </a:cubicBezTo>
                <a:cubicBezTo>
                  <a:pt x="106522" y="16386"/>
                  <a:pt x="108188" y="18967"/>
                  <a:pt x="109365" y="21792"/>
                </a:cubicBezTo>
                <a:cubicBezTo>
                  <a:pt x="111273" y="26318"/>
                  <a:pt x="112919" y="30957"/>
                  <a:pt x="113986" y="35783"/>
                </a:cubicBezTo>
                <a:cubicBezTo>
                  <a:pt x="114622" y="38663"/>
                  <a:pt x="115425" y="41506"/>
                  <a:pt x="116043" y="44405"/>
                </a:cubicBezTo>
                <a:cubicBezTo>
                  <a:pt x="117016" y="48913"/>
                  <a:pt x="118176" y="53383"/>
                  <a:pt x="119353" y="57854"/>
                </a:cubicBezTo>
                <a:cubicBezTo>
                  <a:pt x="120326" y="61520"/>
                  <a:pt x="121393" y="65129"/>
                  <a:pt x="123039" y="68553"/>
                </a:cubicBezTo>
                <a:cubicBezTo>
                  <a:pt x="124086" y="70722"/>
                  <a:pt x="125488" y="72686"/>
                  <a:pt x="126967" y="74575"/>
                </a:cubicBezTo>
                <a:cubicBezTo>
                  <a:pt x="128949" y="77082"/>
                  <a:pt x="130800" y="79700"/>
                  <a:pt x="133232" y="81813"/>
                </a:cubicBezTo>
                <a:cubicBezTo>
                  <a:pt x="135982" y="84245"/>
                  <a:pt x="138975" y="86210"/>
                  <a:pt x="142604" y="87088"/>
                </a:cubicBezTo>
                <a:cubicBezTo>
                  <a:pt x="143819" y="87369"/>
                  <a:pt x="144998" y="87761"/>
                  <a:pt x="146213" y="87986"/>
                </a:cubicBezTo>
                <a:cubicBezTo>
                  <a:pt x="148364" y="88379"/>
                  <a:pt x="150365" y="87986"/>
                  <a:pt x="152310" y="87088"/>
                </a:cubicBezTo>
                <a:cubicBezTo>
                  <a:pt x="152423" y="87033"/>
                  <a:pt x="152535" y="86976"/>
                  <a:pt x="152647" y="86938"/>
                </a:cubicBezTo>
                <a:cubicBezTo>
                  <a:pt x="152891" y="86845"/>
                  <a:pt x="153208" y="86639"/>
                  <a:pt x="153358" y="86976"/>
                </a:cubicBezTo>
                <a:cubicBezTo>
                  <a:pt x="153507" y="87332"/>
                  <a:pt x="153133" y="87425"/>
                  <a:pt x="152891" y="87537"/>
                </a:cubicBezTo>
                <a:cubicBezTo>
                  <a:pt x="150198" y="88866"/>
                  <a:pt x="147467" y="88903"/>
                  <a:pt x="144549" y="88155"/>
                </a:cubicBezTo>
                <a:cubicBezTo>
                  <a:pt x="140658" y="87145"/>
                  <a:pt x="137104" y="85554"/>
                  <a:pt x="133980" y="83010"/>
                </a:cubicBezTo>
                <a:cubicBezTo>
                  <a:pt x="132054" y="81421"/>
                  <a:pt x="130408" y="79551"/>
                  <a:pt x="128855" y="77606"/>
                </a:cubicBezTo>
                <a:cubicBezTo>
                  <a:pt x="127172" y="75491"/>
                  <a:pt x="125488" y="73396"/>
                  <a:pt x="124029" y="71114"/>
                </a:cubicBezTo>
                <a:cubicBezTo>
                  <a:pt x="121972" y="67879"/>
                  <a:pt x="120719" y="64325"/>
                  <a:pt x="119672" y="60697"/>
                </a:cubicBezTo>
                <a:cubicBezTo>
                  <a:pt x="117914" y="54637"/>
                  <a:pt x="116455" y="48482"/>
                  <a:pt x="115014" y="42347"/>
                </a:cubicBezTo>
                <a:cubicBezTo>
                  <a:pt x="114116" y="38457"/>
                  <a:pt x="113331" y="34529"/>
                  <a:pt x="112059" y="30732"/>
                </a:cubicBezTo>
                <a:cubicBezTo>
                  <a:pt x="110899" y="27309"/>
                  <a:pt x="109889" y="23792"/>
                  <a:pt x="108131" y="20613"/>
                </a:cubicBezTo>
                <a:cubicBezTo>
                  <a:pt x="106355" y="17340"/>
                  <a:pt x="104709" y="13991"/>
                  <a:pt x="102332" y="11073"/>
                </a:cubicBezTo>
                <a:cubicBezTo>
                  <a:pt x="101060" y="9502"/>
                  <a:pt x="99434" y="8362"/>
                  <a:pt x="97900" y="7090"/>
                </a:cubicBezTo>
                <a:cubicBezTo>
                  <a:pt x="95282" y="4883"/>
                  <a:pt x="92120" y="3649"/>
                  <a:pt x="89127" y="2115"/>
                </a:cubicBezTo>
                <a:cubicBezTo>
                  <a:pt x="86977" y="1011"/>
                  <a:pt x="84695" y="1160"/>
                  <a:pt x="82413" y="1198"/>
                </a:cubicBezTo>
                <a:cubicBezTo>
                  <a:pt x="78111" y="1272"/>
                  <a:pt x="74351" y="3031"/>
                  <a:pt x="70610" y="4901"/>
                </a:cubicBezTo>
                <a:cubicBezTo>
                  <a:pt x="66495" y="6996"/>
                  <a:pt x="62941" y="9839"/>
                  <a:pt x="59407" y="12757"/>
                </a:cubicBezTo>
                <a:cubicBezTo>
                  <a:pt x="55179" y="16236"/>
                  <a:pt x="51606" y="20351"/>
                  <a:pt x="47903" y="24336"/>
                </a:cubicBezTo>
                <a:cubicBezTo>
                  <a:pt x="45715" y="26692"/>
                  <a:pt x="43601" y="29124"/>
                  <a:pt x="41506" y="31536"/>
                </a:cubicBezTo>
                <a:cubicBezTo>
                  <a:pt x="38420" y="35109"/>
                  <a:pt x="35707" y="38980"/>
                  <a:pt x="33370" y="43077"/>
                </a:cubicBezTo>
                <a:cubicBezTo>
                  <a:pt x="32510" y="44592"/>
                  <a:pt x="31350" y="45901"/>
                  <a:pt x="30358" y="47322"/>
                </a:cubicBezTo>
                <a:cubicBezTo>
                  <a:pt x="29180" y="49006"/>
                  <a:pt x="28170" y="50839"/>
                  <a:pt x="26824" y="52410"/>
                </a:cubicBezTo>
                <a:cubicBezTo>
                  <a:pt x="23158" y="56732"/>
                  <a:pt x="19659" y="61183"/>
                  <a:pt x="15713" y="65241"/>
                </a:cubicBezTo>
                <a:cubicBezTo>
                  <a:pt x="13731" y="67281"/>
                  <a:pt x="11972" y="69581"/>
                  <a:pt x="10008" y="71658"/>
                </a:cubicBezTo>
                <a:cubicBezTo>
                  <a:pt x="7464" y="74351"/>
                  <a:pt x="4696" y="76820"/>
                  <a:pt x="1685" y="79008"/>
                </a:cubicBezTo>
                <a:cubicBezTo>
                  <a:pt x="1516" y="79139"/>
                  <a:pt x="1329" y="79232"/>
                  <a:pt x="1348" y="79513"/>
                </a:cubicBezTo>
                <a:cubicBezTo>
                  <a:pt x="1366" y="79793"/>
                  <a:pt x="1161" y="79925"/>
                  <a:pt x="880" y="79925"/>
                </a:cubicBezTo>
                <a:cubicBezTo>
                  <a:pt x="563" y="79925"/>
                  <a:pt x="244" y="79868"/>
                  <a:pt x="94" y="79531"/>
                </a:cubicBezTo>
                <a:cubicBezTo>
                  <a:pt x="0" y="79252"/>
                  <a:pt x="114" y="79027"/>
                  <a:pt x="338" y="78858"/>
                </a:cubicBezTo>
                <a:cubicBezTo>
                  <a:pt x="1179" y="78259"/>
                  <a:pt x="2022" y="77680"/>
                  <a:pt x="2845" y="77062"/>
                </a:cubicBezTo>
                <a:cubicBezTo>
                  <a:pt x="5650" y="74912"/>
                  <a:pt x="8137" y="72424"/>
                  <a:pt x="10569" y="69842"/>
                </a:cubicBezTo>
                <a:cubicBezTo>
                  <a:pt x="13132" y="67131"/>
                  <a:pt x="15469" y="64231"/>
                  <a:pt x="18070" y="61557"/>
                </a:cubicBezTo>
                <a:cubicBezTo>
                  <a:pt x="20370" y="59181"/>
                  <a:pt x="22315" y="56470"/>
                  <a:pt x="24485" y="53981"/>
                </a:cubicBezTo>
                <a:cubicBezTo>
                  <a:pt x="26936" y="51213"/>
                  <a:pt x="28749" y="48015"/>
                  <a:pt x="31013" y="45135"/>
                </a:cubicBezTo>
                <a:cubicBezTo>
                  <a:pt x="32490" y="43245"/>
                  <a:pt x="33557" y="41095"/>
                  <a:pt x="34904" y="39130"/>
                </a:cubicBezTo>
                <a:cubicBezTo>
                  <a:pt x="37298" y="35614"/>
                  <a:pt x="39785" y="32154"/>
                  <a:pt x="42722" y="29049"/>
                </a:cubicBezTo>
                <a:cubicBezTo>
                  <a:pt x="45117" y="26523"/>
                  <a:pt x="47304" y="23774"/>
                  <a:pt x="49698" y="21231"/>
                </a:cubicBezTo>
                <a:cubicBezTo>
                  <a:pt x="51102" y="19734"/>
                  <a:pt x="52598" y="18275"/>
                  <a:pt x="53982" y="16742"/>
                </a:cubicBezTo>
                <a:cubicBezTo>
                  <a:pt x="56115" y="14310"/>
                  <a:pt x="58751" y="12440"/>
                  <a:pt x="61183" y="10345"/>
                </a:cubicBezTo>
                <a:cubicBezTo>
                  <a:pt x="64288" y="7651"/>
                  <a:pt x="67749" y="5519"/>
                  <a:pt x="71415" y="3686"/>
                </a:cubicBezTo>
                <a:cubicBezTo>
                  <a:pt x="75361" y="1741"/>
                  <a:pt x="79420" y="206"/>
                  <a:pt x="84077" y="5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648260" y="1076946"/>
            <a:ext cx="2178150" cy="1926075"/>
          </a:xfrm>
          <a:custGeom>
            <a:avLst/>
            <a:gdLst/>
            <a:ahLst/>
            <a:cxnLst/>
            <a:rect l="l" t="t" r="r" b="b"/>
            <a:pathLst>
              <a:path w="87126" h="77043" extrusionOk="0">
                <a:moveTo>
                  <a:pt x="74013" y="14084"/>
                </a:moveTo>
                <a:cubicBezTo>
                  <a:pt x="74070" y="16890"/>
                  <a:pt x="73602" y="20107"/>
                  <a:pt x="73546" y="23324"/>
                </a:cubicBezTo>
                <a:cubicBezTo>
                  <a:pt x="73509" y="26635"/>
                  <a:pt x="72741" y="29815"/>
                  <a:pt x="72312" y="33050"/>
                </a:cubicBezTo>
                <a:cubicBezTo>
                  <a:pt x="71881" y="36193"/>
                  <a:pt x="71077" y="39280"/>
                  <a:pt x="70609" y="42422"/>
                </a:cubicBezTo>
                <a:cubicBezTo>
                  <a:pt x="70422" y="43769"/>
                  <a:pt x="70385" y="45115"/>
                  <a:pt x="70329" y="46480"/>
                </a:cubicBezTo>
                <a:cubicBezTo>
                  <a:pt x="70235" y="49360"/>
                  <a:pt x="70011" y="52241"/>
                  <a:pt x="70123" y="55121"/>
                </a:cubicBezTo>
                <a:cubicBezTo>
                  <a:pt x="70310" y="60059"/>
                  <a:pt x="71564" y="64717"/>
                  <a:pt x="74070" y="69019"/>
                </a:cubicBezTo>
                <a:cubicBezTo>
                  <a:pt x="75697" y="71806"/>
                  <a:pt x="77998" y="73601"/>
                  <a:pt x="81196" y="74312"/>
                </a:cubicBezTo>
                <a:cubicBezTo>
                  <a:pt x="83048" y="74743"/>
                  <a:pt x="84844" y="75454"/>
                  <a:pt x="86620" y="76127"/>
                </a:cubicBezTo>
                <a:cubicBezTo>
                  <a:pt x="86919" y="76239"/>
                  <a:pt x="87126" y="76389"/>
                  <a:pt x="87014" y="76744"/>
                </a:cubicBezTo>
                <a:cubicBezTo>
                  <a:pt x="86919" y="77043"/>
                  <a:pt x="86677" y="77005"/>
                  <a:pt x="86433" y="76913"/>
                </a:cubicBezTo>
                <a:cubicBezTo>
                  <a:pt x="84263" y="75940"/>
                  <a:pt x="82001" y="75247"/>
                  <a:pt x="79737" y="74611"/>
                </a:cubicBezTo>
                <a:cubicBezTo>
                  <a:pt x="76801" y="73808"/>
                  <a:pt x="74874" y="71788"/>
                  <a:pt x="73397" y="69262"/>
                </a:cubicBezTo>
                <a:cubicBezTo>
                  <a:pt x="70890" y="65035"/>
                  <a:pt x="69636" y="60433"/>
                  <a:pt x="69357" y="55552"/>
                </a:cubicBezTo>
                <a:cubicBezTo>
                  <a:pt x="69225" y="53046"/>
                  <a:pt x="69375" y="50540"/>
                  <a:pt x="69506" y="48051"/>
                </a:cubicBezTo>
                <a:cubicBezTo>
                  <a:pt x="69581" y="46443"/>
                  <a:pt x="69599" y="44853"/>
                  <a:pt x="69731" y="43263"/>
                </a:cubicBezTo>
                <a:cubicBezTo>
                  <a:pt x="69918" y="41056"/>
                  <a:pt x="70572" y="38923"/>
                  <a:pt x="70908" y="36736"/>
                </a:cubicBezTo>
                <a:cubicBezTo>
                  <a:pt x="71414" y="33611"/>
                  <a:pt x="71975" y="30488"/>
                  <a:pt x="72462" y="27346"/>
                </a:cubicBezTo>
                <a:cubicBezTo>
                  <a:pt x="72723" y="25606"/>
                  <a:pt x="72667" y="23810"/>
                  <a:pt x="72779" y="22034"/>
                </a:cubicBezTo>
                <a:cubicBezTo>
                  <a:pt x="72928" y="19864"/>
                  <a:pt x="73135" y="17675"/>
                  <a:pt x="73172" y="15488"/>
                </a:cubicBezTo>
                <a:cubicBezTo>
                  <a:pt x="73228" y="12064"/>
                  <a:pt x="73377" y="8622"/>
                  <a:pt x="72050" y="5330"/>
                </a:cubicBezTo>
                <a:cubicBezTo>
                  <a:pt x="71452" y="3834"/>
                  <a:pt x="70554" y="2749"/>
                  <a:pt x="68963" y="2245"/>
                </a:cubicBezTo>
                <a:cubicBezTo>
                  <a:pt x="67953" y="1908"/>
                  <a:pt x="67018" y="1328"/>
                  <a:pt x="65952" y="1197"/>
                </a:cubicBezTo>
                <a:cubicBezTo>
                  <a:pt x="63165" y="879"/>
                  <a:pt x="60491" y="1347"/>
                  <a:pt x="57947" y="2544"/>
                </a:cubicBezTo>
                <a:cubicBezTo>
                  <a:pt x="54299" y="4265"/>
                  <a:pt x="50914" y="6472"/>
                  <a:pt x="47884" y="9109"/>
                </a:cubicBezTo>
                <a:cubicBezTo>
                  <a:pt x="45041" y="11597"/>
                  <a:pt x="42291" y="14178"/>
                  <a:pt x="39953" y="17152"/>
                </a:cubicBezTo>
                <a:cubicBezTo>
                  <a:pt x="38886" y="18480"/>
                  <a:pt x="37671" y="19715"/>
                  <a:pt x="36512" y="20967"/>
                </a:cubicBezTo>
                <a:cubicBezTo>
                  <a:pt x="32546" y="25232"/>
                  <a:pt x="28843" y="29721"/>
                  <a:pt x="25532" y="34509"/>
                </a:cubicBezTo>
                <a:cubicBezTo>
                  <a:pt x="22858" y="38419"/>
                  <a:pt x="20276" y="42384"/>
                  <a:pt x="17807" y="46405"/>
                </a:cubicBezTo>
                <a:cubicBezTo>
                  <a:pt x="16274" y="48911"/>
                  <a:pt x="15077" y="51567"/>
                  <a:pt x="13543" y="54056"/>
                </a:cubicBezTo>
                <a:cubicBezTo>
                  <a:pt x="11728" y="56992"/>
                  <a:pt x="10326" y="60154"/>
                  <a:pt x="8493" y="63089"/>
                </a:cubicBezTo>
                <a:cubicBezTo>
                  <a:pt x="7221" y="65129"/>
                  <a:pt x="5742" y="66980"/>
                  <a:pt x="3909" y="68551"/>
                </a:cubicBezTo>
                <a:cubicBezTo>
                  <a:pt x="3143" y="69224"/>
                  <a:pt x="2470" y="70029"/>
                  <a:pt x="1515" y="70441"/>
                </a:cubicBezTo>
                <a:cubicBezTo>
                  <a:pt x="1179" y="70591"/>
                  <a:pt x="861" y="70721"/>
                  <a:pt x="487" y="70665"/>
                </a:cubicBezTo>
                <a:cubicBezTo>
                  <a:pt x="243" y="70628"/>
                  <a:pt x="38" y="70516"/>
                  <a:pt x="19" y="70216"/>
                </a:cubicBezTo>
                <a:cubicBezTo>
                  <a:pt x="1" y="69935"/>
                  <a:pt x="188" y="69730"/>
                  <a:pt x="430" y="69730"/>
                </a:cubicBezTo>
                <a:cubicBezTo>
                  <a:pt x="1515" y="69730"/>
                  <a:pt x="2151" y="68945"/>
                  <a:pt x="2881" y="68327"/>
                </a:cubicBezTo>
                <a:cubicBezTo>
                  <a:pt x="5555" y="66064"/>
                  <a:pt x="7501" y="63239"/>
                  <a:pt x="9166" y="60191"/>
                </a:cubicBezTo>
                <a:cubicBezTo>
                  <a:pt x="11578" y="55795"/>
                  <a:pt x="13917" y="51363"/>
                  <a:pt x="16479" y="47061"/>
                </a:cubicBezTo>
                <a:cubicBezTo>
                  <a:pt x="19771" y="41467"/>
                  <a:pt x="23324" y="36043"/>
                  <a:pt x="27178" y="30825"/>
                </a:cubicBezTo>
                <a:cubicBezTo>
                  <a:pt x="29684" y="27439"/>
                  <a:pt x="32415" y="24204"/>
                  <a:pt x="35258" y="21099"/>
                </a:cubicBezTo>
                <a:cubicBezTo>
                  <a:pt x="37522" y="18630"/>
                  <a:pt x="39654" y="16029"/>
                  <a:pt x="41973" y="13598"/>
                </a:cubicBezTo>
                <a:cubicBezTo>
                  <a:pt x="44498" y="10942"/>
                  <a:pt x="47191" y="8473"/>
                  <a:pt x="50147" y="6266"/>
                </a:cubicBezTo>
                <a:cubicBezTo>
                  <a:pt x="52785" y="4302"/>
                  <a:pt x="55590" y="2694"/>
                  <a:pt x="58563" y="1385"/>
                </a:cubicBezTo>
                <a:cubicBezTo>
                  <a:pt x="60865" y="374"/>
                  <a:pt x="63334" y="0"/>
                  <a:pt x="65858" y="318"/>
                </a:cubicBezTo>
                <a:cubicBezTo>
                  <a:pt x="67579" y="542"/>
                  <a:pt x="69170" y="1328"/>
                  <a:pt x="70703" y="2151"/>
                </a:cubicBezTo>
                <a:cubicBezTo>
                  <a:pt x="71432" y="2525"/>
                  <a:pt x="71938" y="3180"/>
                  <a:pt x="72312" y="3909"/>
                </a:cubicBezTo>
                <a:cubicBezTo>
                  <a:pt x="73210" y="5630"/>
                  <a:pt x="73696" y="7463"/>
                  <a:pt x="73883" y="9390"/>
                </a:cubicBezTo>
                <a:cubicBezTo>
                  <a:pt x="74013" y="10812"/>
                  <a:pt x="74013" y="12233"/>
                  <a:pt x="74013" y="1408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30"/>
          <p:cNvGrpSpPr/>
          <p:nvPr/>
        </p:nvGrpSpPr>
        <p:grpSpPr>
          <a:xfrm rot="6299960" flipH="1">
            <a:off x="4991350" y="2843822"/>
            <a:ext cx="4730531" cy="3145277"/>
            <a:chOff x="-1111173" y="-851575"/>
            <a:chExt cx="4730672" cy="3145371"/>
          </a:xfrm>
        </p:grpSpPr>
        <p:pic>
          <p:nvPicPr>
            <p:cNvPr id="279" name="Google Shape;279;p30"/>
            <p:cNvPicPr preferRelativeResize="0"/>
            <p:nvPr/>
          </p:nvPicPr>
          <p:blipFill rotWithShape="1">
            <a:blip r:embed="rId6">
              <a:alphaModFix/>
            </a:blip>
            <a:srcRect l="2750" r="-2749"/>
            <a:stretch/>
          </p:blipFill>
          <p:spPr>
            <a:xfrm>
              <a:off x="1484725" y="-851575"/>
              <a:ext cx="2134774" cy="2134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867883">
              <a:off x="-878789" y="-69716"/>
              <a:ext cx="2131128" cy="2131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3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426075" y="-769500"/>
              <a:ext cx="2103951" cy="210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3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6375" y="-345112"/>
              <a:ext cx="1798477" cy="17984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50" y="1724770"/>
            <a:ext cx="1719360" cy="1668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Perkenalkan….</a:t>
            </a:r>
            <a:endParaRPr dirty="0"/>
          </a:p>
        </p:txBody>
      </p:sp>
      <p:sp>
        <p:nvSpPr>
          <p:cNvPr id="331" name="Google Shape;331;p34"/>
          <p:cNvSpPr txBox="1">
            <a:spLocks noGrp="1"/>
          </p:cNvSpPr>
          <p:nvPr>
            <p:ph type="subTitle" idx="1"/>
          </p:nvPr>
        </p:nvSpPr>
        <p:spPr>
          <a:xfrm>
            <a:off x="231354" y="2659241"/>
            <a:ext cx="2724328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Fasilitator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Ibu Titik Umiyati, S.Pd, M.Si</a:t>
            </a:r>
            <a:endParaRPr sz="1600" b="1" dirty="0"/>
          </a:p>
        </p:txBody>
      </p:sp>
      <p:sp>
        <p:nvSpPr>
          <p:cNvPr id="332" name="Google Shape;332;p34"/>
          <p:cNvSpPr txBox="1">
            <a:spLocks noGrp="1"/>
          </p:cNvSpPr>
          <p:nvPr>
            <p:ph type="subTitle" idx="2"/>
          </p:nvPr>
        </p:nvSpPr>
        <p:spPr>
          <a:xfrm>
            <a:off x="3488172" y="4010390"/>
            <a:ext cx="2307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Calon Guru Penggerak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Lilis Rina Santi</a:t>
            </a:r>
            <a:endParaRPr sz="1600" b="1" dirty="0"/>
          </a:p>
        </p:txBody>
      </p:sp>
      <p:sp>
        <p:nvSpPr>
          <p:cNvPr id="333" name="Google Shape;333;p34"/>
          <p:cNvSpPr txBox="1">
            <a:spLocks noGrp="1"/>
          </p:cNvSpPr>
          <p:nvPr>
            <p:ph type="subTitle" idx="3"/>
          </p:nvPr>
        </p:nvSpPr>
        <p:spPr>
          <a:xfrm>
            <a:off x="6001441" y="2706000"/>
            <a:ext cx="2307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Pengajar Praktik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/>
              <a:t>Ibu Nur Khofifah, S.Pd</a:t>
            </a:r>
            <a:endParaRPr sz="1600" b="1" dirty="0"/>
          </a:p>
        </p:txBody>
      </p:sp>
      <p:sp>
        <p:nvSpPr>
          <p:cNvPr id="335" name="Google Shape;335;p34"/>
          <p:cNvSpPr txBox="1">
            <a:spLocks noGrp="1"/>
          </p:cNvSpPr>
          <p:nvPr>
            <p:ph type="subTitle" idx="5"/>
          </p:nvPr>
        </p:nvSpPr>
        <p:spPr>
          <a:xfrm>
            <a:off x="3418175" y="2613000"/>
            <a:ext cx="2307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grpSp>
        <p:nvGrpSpPr>
          <p:cNvPr id="337" name="Google Shape;337;p34"/>
          <p:cNvGrpSpPr/>
          <p:nvPr/>
        </p:nvGrpSpPr>
        <p:grpSpPr>
          <a:xfrm>
            <a:off x="4302655" y="1823588"/>
            <a:ext cx="538639" cy="531702"/>
            <a:chOff x="1766463" y="1523550"/>
            <a:chExt cx="349425" cy="344925"/>
          </a:xfrm>
        </p:grpSpPr>
        <p:sp>
          <p:nvSpPr>
            <p:cNvPr id="338" name="Google Shape;338;p34"/>
            <p:cNvSpPr/>
            <p:nvPr/>
          </p:nvSpPr>
          <p:spPr>
            <a:xfrm>
              <a:off x="1766463" y="1637950"/>
              <a:ext cx="349425" cy="230525"/>
            </a:xfrm>
            <a:custGeom>
              <a:avLst/>
              <a:gdLst/>
              <a:ahLst/>
              <a:cxnLst/>
              <a:rect l="l" t="t" r="r" b="b"/>
              <a:pathLst>
                <a:path w="13977" h="9221" extrusionOk="0">
                  <a:moveTo>
                    <a:pt x="428" y="409"/>
                  </a:moveTo>
                  <a:cubicBezTo>
                    <a:pt x="441" y="409"/>
                    <a:pt x="441" y="409"/>
                    <a:pt x="441" y="422"/>
                  </a:cubicBezTo>
                  <a:lnTo>
                    <a:pt x="4118" y="2612"/>
                  </a:lnTo>
                  <a:cubicBezTo>
                    <a:pt x="4228" y="2667"/>
                    <a:pt x="4269" y="2818"/>
                    <a:pt x="4201" y="2928"/>
                  </a:cubicBezTo>
                  <a:lnTo>
                    <a:pt x="2521" y="5751"/>
                  </a:lnTo>
                  <a:cubicBezTo>
                    <a:pt x="2493" y="5806"/>
                    <a:pt x="2438" y="5847"/>
                    <a:pt x="2383" y="5861"/>
                  </a:cubicBezTo>
                  <a:cubicBezTo>
                    <a:pt x="2358" y="5866"/>
                    <a:pt x="2335" y="5869"/>
                    <a:pt x="2313" y="5869"/>
                  </a:cubicBezTo>
                  <a:cubicBezTo>
                    <a:pt x="2274" y="5869"/>
                    <a:pt x="2239" y="5860"/>
                    <a:pt x="2204" y="5834"/>
                  </a:cubicBezTo>
                  <a:lnTo>
                    <a:pt x="593" y="4883"/>
                  </a:lnTo>
                  <a:cubicBezTo>
                    <a:pt x="483" y="4815"/>
                    <a:pt x="401" y="4677"/>
                    <a:pt x="401" y="4540"/>
                  </a:cubicBezTo>
                  <a:lnTo>
                    <a:pt x="401" y="437"/>
                  </a:lnTo>
                  <a:cubicBezTo>
                    <a:pt x="401" y="437"/>
                    <a:pt x="401" y="422"/>
                    <a:pt x="414" y="422"/>
                  </a:cubicBezTo>
                  <a:lnTo>
                    <a:pt x="428" y="409"/>
                  </a:lnTo>
                  <a:close/>
                  <a:moveTo>
                    <a:pt x="8045" y="3199"/>
                  </a:moveTo>
                  <a:cubicBezTo>
                    <a:pt x="8109" y="3199"/>
                    <a:pt x="8174" y="3209"/>
                    <a:pt x="8234" y="3231"/>
                  </a:cubicBezTo>
                  <a:lnTo>
                    <a:pt x="8702" y="3424"/>
                  </a:lnTo>
                  <a:cubicBezTo>
                    <a:pt x="8835" y="3474"/>
                    <a:pt x="8970" y="3499"/>
                    <a:pt x="9104" y="3499"/>
                  </a:cubicBezTo>
                  <a:cubicBezTo>
                    <a:pt x="9263" y="3499"/>
                    <a:pt x="9421" y="3464"/>
                    <a:pt x="9570" y="3396"/>
                  </a:cubicBezTo>
                  <a:lnTo>
                    <a:pt x="10961" y="5751"/>
                  </a:lnTo>
                  <a:lnTo>
                    <a:pt x="10740" y="5875"/>
                  </a:lnTo>
                  <a:lnTo>
                    <a:pt x="10617" y="5957"/>
                  </a:lnTo>
                  <a:lnTo>
                    <a:pt x="7643" y="4195"/>
                  </a:lnTo>
                  <a:cubicBezTo>
                    <a:pt x="7608" y="4174"/>
                    <a:pt x="7570" y="4164"/>
                    <a:pt x="7534" y="4164"/>
                  </a:cubicBezTo>
                  <a:cubicBezTo>
                    <a:pt x="7498" y="4164"/>
                    <a:pt x="7463" y="4174"/>
                    <a:pt x="7436" y="4195"/>
                  </a:cubicBezTo>
                  <a:cubicBezTo>
                    <a:pt x="7367" y="4222"/>
                    <a:pt x="7326" y="4292"/>
                    <a:pt x="7326" y="4374"/>
                  </a:cubicBezTo>
                  <a:lnTo>
                    <a:pt x="7326" y="4415"/>
                  </a:lnTo>
                  <a:cubicBezTo>
                    <a:pt x="7326" y="4553"/>
                    <a:pt x="7271" y="4691"/>
                    <a:pt x="7160" y="4801"/>
                  </a:cubicBezTo>
                  <a:cubicBezTo>
                    <a:pt x="7065" y="4898"/>
                    <a:pt x="6927" y="4953"/>
                    <a:pt x="6775" y="4953"/>
                  </a:cubicBezTo>
                  <a:cubicBezTo>
                    <a:pt x="6762" y="4953"/>
                    <a:pt x="6734" y="4938"/>
                    <a:pt x="6734" y="4911"/>
                  </a:cubicBezTo>
                  <a:lnTo>
                    <a:pt x="6734" y="3934"/>
                  </a:lnTo>
                  <a:cubicBezTo>
                    <a:pt x="6734" y="3727"/>
                    <a:pt x="6858" y="3534"/>
                    <a:pt x="7037" y="3438"/>
                  </a:cubicBezTo>
                  <a:cubicBezTo>
                    <a:pt x="7050" y="3438"/>
                    <a:pt x="7050" y="3438"/>
                    <a:pt x="7065" y="3424"/>
                  </a:cubicBezTo>
                  <a:cubicBezTo>
                    <a:pt x="7092" y="3411"/>
                    <a:pt x="7120" y="3411"/>
                    <a:pt x="7160" y="3396"/>
                  </a:cubicBezTo>
                  <a:lnTo>
                    <a:pt x="7891" y="3218"/>
                  </a:lnTo>
                  <a:cubicBezTo>
                    <a:pt x="7940" y="3205"/>
                    <a:pt x="7993" y="3199"/>
                    <a:pt x="8045" y="3199"/>
                  </a:cubicBezTo>
                  <a:close/>
                  <a:moveTo>
                    <a:pt x="3585" y="6016"/>
                  </a:moveTo>
                  <a:cubicBezTo>
                    <a:pt x="3650" y="6016"/>
                    <a:pt x="3716" y="6037"/>
                    <a:pt x="3773" y="6082"/>
                  </a:cubicBezTo>
                  <a:cubicBezTo>
                    <a:pt x="3911" y="6178"/>
                    <a:pt x="3953" y="6370"/>
                    <a:pt x="3856" y="6508"/>
                  </a:cubicBezTo>
                  <a:lnTo>
                    <a:pt x="3553" y="6921"/>
                  </a:lnTo>
                  <a:cubicBezTo>
                    <a:pt x="3512" y="6990"/>
                    <a:pt x="3443" y="7031"/>
                    <a:pt x="3360" y="7045"/>
                  </a:cubicBezTo>
                  <a:cubicBezTo>
                    <a:pt x="3346" y="7048"/>
                    <a:pt x="3332" y="7049"/>
                    <a:pt x="3318" y="7049"/>
                  </a:cubicBezTo>
                  <a:cubicBezTo>
                    <a:pt x="3250" y="7049"/>
                    <a:pt x="3183" y="7024"/>
                    <a:pt x="3127" y="6990"/>
                  </a:cubicBezTo>
                  <a:cubicBezTo>
                    <a:pt x="3057" y="6935"/>
                    <a:pt x="3017" y="6866"/>
                    <a:pt x="3002" y="6783"/>
                  </a:cubicBezTo>
                  <a:cubicBezTo>
                    <a:pt x="2989" y="6701"/>
                    <a:pt x="3002" y="6618"/>
                    <a:pt x="3057" y="6550"/>
                  </a:cubicBezTo>
                  <a:lnTo>
                    <a:pt x="3347" y="6150"/>
                  </a:lnTo>
                  <a:cubicBezTo>
                    <a:pt x="3347" y="6137"/>
                    <a:pt x="3360" y="6122"/>
                    <a:pt x="3375" y="6122"/>
                  </a:cubicBezTo>
                  <a:cubicBezTo>
                    <a:pt x="3375" y="6109"/>
                    <a:pt x="3375" y="6109"/>
                    <a:pt x="3388" y="6095"/>
                  </a:cubicBezTo>
                  <a:cubicBezTo>
                    <a:pt x="3440" y="6044"/>
                    <a:pt x="3511" y="6016"/>
                    <a:pt x="3585" y="6016"/>
                  </a:cubicBezTo>
                  <a:close/>
                  <a:moveTo>
                    <a:pt x="4765" y="6164"/>
                  </a:moveTo>
                  <a:cubicBezTo>
                    <a:pt x="4820" y="6164"/>
                    <a:pt x="4889" y="6192"/>
                    <a:pt x="4944" y="6233"/>
                  </a:cubicBezTo>
                  <a:cubicBezTo>
                    <a:pt x="5082" y="6330"/>
                    <a:pt x="5109" y="6522"/>
                    <a:pt x="5013" y="6660"/>
                  </a:cubicBezTo>
                  <a:lnTo>
                    <a:pt x="4393" y="7514"/>
                  </a:lnTo>
                  <a:cubicBezTo>
                    <a:pt x="4335" y="7597"/>
                    <a:pt x="4240" y="7645"/>
                    <a:pt x="4145" y="7645"/>
                  </a:cubicBezTo>
                  <a:cubicBezTo>
                    <a:pt x="4083" y="7645"/>
                    <a:pt x="4020" y="7625"/>
                    <a:pt x="3966" y="7582"/>
                  </a:cubicBezTo>
                  <a:cubicBezTo>
                    <a:pt x="3898" y="7541"/>
                    <a:pt x="3856" y="7472"/>
                    <a:pt x="3843" y="7389"/>
                  </a:cubicBezTo>
                  <a:cubicBezTo>
                    <a:pt x="3828" y="7307"/>
                    <a:pt x="3843" y="7224"/>
                    <a:pt x="3884" y="7156"/>
                  </a:cubicBezTo>
                  <a:lnTo>
                    <a:pt x="4186" y="6743"/>
                  </a:lnTo>
                  <a:lnTo>
                    <a:pt x="4504" y="6302"/>
                  </a:lnTo>
                  <a:cubicBezTo>
                    <a:pt x="4559" y="6233"/>
                    <a:pt x="4627" y="6192"/>
                    <a:pt x="4710" y="6178"/>
                  </a:cubicBezTo>
                  <a:cubicBezTo>
                    <a:pt x="4724" y="6164"/>
                    <a:pt x="4737" y="6164"/>
                    <a:pt x="4765" y="6164"/>
                  </a:cubicBezTo>
                  <a:close/>
                  <a:moveTo>
                    <a:pt x="5589" y="6768"/>
                  </a:moveTo>
                  <a:cubicBezTo>
                    <a:pt x="5652" y="6768"/>
                    <a:pt x="5715" y="6787"/>
                    <a:pt x="5770" y="6825"/>
                  </a:cubicBezTo>
                  <a:cubicBezTo>
                    <a:pt x="5839" y="6880"/>
                    <a:pt x="5894" y="6949"/>
                    <a:pt x="5908" y="7031"/>
                  </a:cubicBezTo>
                  <a:cubicBezTo>
                    <a:pt x="5921" y="7114"/>
                    <a:pt x="5894" y="7196"/>
                    <a:pt x="5853" y="7266"/>
                  </a:cubicBezTo>
                  <a:lnTo>
                    <a:pt x="5233" y="8119"/>
                  </a:lnTo>
                  <a:cubicBezTo>
                    <a:pt x="5192" y="8188"/>
                    <a:pt x="5109" y="8230"/>
                    <a:pt x="5027" y="8243"/>
                  </a:cubicBezTo>
                  <a:cubicBezTo>
                    <a:pt x="5007" y="8246"/>
                    <a:pt x="4988" y="8248"/>
                    <a:pt x="4968" y="8248"/>
                  </a:cubicBezTo>
                  <a:cubicBezTo>
                    <a:pt x="4906" y="8248"/>
                    <a:pt x="4849" y="8230"/>
                    <a:pt x="4807" y="8188"/>
                  </a:cubicBezTo>
                  <a:cubicBezTo>
                    <a:pt x="4655" y="8092"/>
                    <a:pt x="4627" y="7899"/>
                    <a:pt x="4724" y="7761"/>
                  </a:cubicBezTo>
                  <a:lnTo>
                    <a:pt x="5343" y="6893"/>
                  </a:lnTo>
                  <a:cubicBezTo>
                    <a:pt x="5401" y="6811"/>
                    <a:pt x="5494" y="6768"/>
                    <a:pt x="5589" y="6768"/>
                  </a:cubicBezTo>
                  <a:close/>
                  <a:moveTo>
                    <a:pt x="6159" y="7753"/>
                  </a:moveTo>
                  <a:cubicBezTo>
                    <a:pt x="6223" y="7753"/>
                    <a:pt x="6289" y="7773"/>
                    <a:pt x="6349" y="7817"/>
                  </a:cubicBezTo>
                  <a:cubicBezTo>
                    <a:pt x="6486" y="7912"/>
                    <a:pt x="6514" y="8105"/>
                    <a:pt x="6417" y="8243"/>
                  </a:cubicBezTo>
                  <a:lnTo>
                    <a:pt x="6294" y="8408"/>
                  </a:lnTo>
                  <a:lnTo>
                    <a:pt x="6211" y="8532"/>
                  </a:lnTo>
                  <a:cubicBezTo>
                    <a:pt x="6153" y="8615"/>
                    <a:pt x="6055" y="8658"/>
                    <a:pt x="5956" y="8658"/>
                  </a:cubicBezTo>
                  <a:cubicBezTo>
                    <a:pt x="5891" y="8658"/>
                    <a:pt x="5825" y="8639"/>
                    <a:pt x="5770" y="8601"/>
                  </a:cubicBezTo>
                  <a:cubicBezTo>
                    <a:pt x="5701" y="8546"/>
                    <a:pt x="5660" y="8477"/>
                    <a:pt x="5646" y="8395"/>
                  </a:cubicBezTo>
                  <a:cubicBezTo>
                    <a:pt x="5633" y="8312"/>
                    <a:pt x="5660" y="8230"/>
                    <a:pt x="5701" y="8160"/>
                  </a:cubicBezTo>
                  <a:lnTo>
                    <a:pt x="5908" y="7885"/>
                  </a:lnTo>
                  <a:cubicBezTo>
                    <a:pt x="5966" y="7801"/>
                    <a:pt x="6060" y="7753"/>
                    <a:pt x="6159" y="7753"/>
                  </a:cubicBezTo>
                  <a:close/>
                  <a:moveTo>
                    <a:pt x="6247" y="3190"/>
                  </a:moveTo>
                  <a:cubicBezTo>
                    <a:pt x="6350" y="3190"/>
                    <a:pt x="6450" y="3221"/>
                    <a:pt x="6582" y="3286"/>
                  </a:cubicBezTo>
                  <a:cubicBezTo>
                    <a:pt x="6431" y="3451"/>
                    <a:pt x="6334" y="3686"/>
                    <a:pt x="6334" y="3934"/>
                  </a:cubicBezTo>
                  <a:lnTo>
                    <a:pt x="6334" y="4911"/>
                  </a:lnTo>
                  <a:cubicBezTo>
                    <a:pt x="6334" y="5159"/>
                    <a:pt x="6527" y="5366"/>
                    <a:pt x="6775" y="5366"/>
                  </a:cubicBezTo>
                  <a:cubicBezTo>
                    <a:pt x="7037" y="5366"/>
                    <a:pt x="7271" y="5269"/>
                    <a:pt x="7450" y="5090"/>
                  </a:cubicBezTo>
                  <a:cubicBezTo>
                    <a:pt x="7560" y="4980"/>
                    <a:pt x="7643" y="4843"/>
                    <a:pt x="7698" y="4705"/>
                  </a:cubicBezTo>
                  <a:lnTo>
                    <a:pt x="10547" y="6385"/>
                  </a:lnTo>
                  <a:cubicBezTo>
                    <a:pt x="10547" y="6398"/>
                    <a:pt x="10562" y="6398"/>
                    <a:pt x="10575" y="6398"/>
                  </a:cubicBezTo>
                  <a:cubicBezTo>
                    <a:pt x="10575" y="6412"/>
                    <a:pt x="10589" y="6412"/>
                    <a:pt x="10603" y="6425"/>
                  </a:cubicBezTo>
                  <a:cubicBezTo>
                    <a:pt x="10740" y="6508"/>
                    <a:pt x="10795" y="6701"/>
                    <a:pt x="10713" y="6853"/>
                  </a:cubicBezTo>
                  <a:cubicBezTo>
                    <a:pt x="10648" y="6946"/>
                    <a:pt x="10538" y="7002"/>
                    <a:pt x="10431" y="7002"/>
                  </a:cubicBezTo>
                  <a:cubicBezTo>
                    <a:pt x="10380" y="7002"/>
                    <a:pt x="10331" y="6989"/>
                    <a:pt x="10286" y="6963"/>
                  </a:cubicBezTo>
                  <a:lnTo>
                    <a:pt x="9804" y="6673"/>
                  </a:lnTo>
                  <a:lnTo>
                    <a:pt x="8345" y="5806"/>
                  </a:lnTo>
                  <a:cubicBezTo>
                    <a:pt x="8312" y="5787"/>
                    <a:pt x="8275" y="5778"/>
                    <a:pt x="8239" y="5778"/>
                  </a:cubicBezTo>
                  <a:cubicBezTo>
                    <a:pt x="8170" y="5778"/>
                    <a:pt x="8101" y="5812"/>
                    <a:pt x="8056" y="5875"/>
                  </a:cubicBezTo>
                  <a:cubicBezTo>
                    <a:pt x="8001" y="5985"/>
                    <a:pt x="8042" y="6109"/>
                    <a:pt x="8139" y="6164"/>
                  </a:cubicBezTo>
                  <a:lnTo>
                    <a:pt x="9598" y="7031"/>
                  </a:lnTo>
                  <a:cubicBezTo>
                    <a:pt x="9749" y="7114"/>
                    <a:pt x="9791" y="7307"/>
                    <a:pt x="9708" y="7459"/>
                  </a:cubicBezTo>
                  <a:cubicBezTo>
                    <a:pt x="9666" y="7527"/>
                    <a:pt x="9598" y="7582"/>
                    <a:pt x="9515" y="7596"/>
                  </a:cubicBezTo>
                  <a:cubicBezTo>
                    <a:pt x="9486" y="7606"/>
                    <a:pt x="9457" y="7610"/>
                    <a:pt x="9429" y="7610"/>
                  </a:cubicBezTo>
                  <a:cubicBezTo>
                    <a:pt x="9376" y="7610"/>
                    <a:pt x="9326" y="7595"/>
                    <a:pt x="9281" y="7569"/>
                  </a:cubicBezTo>
                  <a:lnTo>
                    <a:pt x="8895" y="7334"/>
                  </a:lnTo>
                  <a:lnTo>
                    <a:pt x="7821" y="6701"/>
                  </a:lnTo>
                  <a:cubicBezTo>
                    <a:pt x="7784" y="6677"/>
                    <a:pt x="7745" y="6667"/>
                    <a:pt x="7707" y="6667"/>
                  </a:cubicBezTo>
                  <a:cubicBezTo>
                    <a:pt x="7635" y="6667"/>
                    <a:pt x="7569" y="6706"/>
                    <a:pt x="7533" y="6770"/>
                  </a:cubicBezTo>
                  <a:cubicBezTo>
                    <a:pt x="7478" y="6866"/>
                    <a:pt x="7505" y="6990"/>
                    <a:pt x="7601" y="7045"/>
                  </a:cubicBezTo>
                  <a:lnTo>
                    <a:pt x="8689" y="7692"/>
                  </a:lnTo>
                  <a:cubicBezTo>
                    <a:pt x="8758" y="7734"/>
                    <a:pt x="8813" y="7802"/>
                    <a:pt x="8827" y="7885"/>
                  </a:cubicBezTo>
                  <a:cubicBezTo>
                    <a:pt x="8855" y="7954"/>
                    <a:pt x="8840" y="8050"/>
                    <a:pt x="8799" y="8119"/>
                  </a:cubicBezTo>
                  <a:cubicBezTo>
                    <a:pt x="8758" y="8188"/>
                    <a:pt x="8689" y="8243"/>
                    <a:pt x="8607" y="8257"/>
                  </a:cubicBezTo>
                  <a:cubicBezTo>
                    <a:pt x="8578" y="8267"/>
                    <a:pt x="8549" y="8271"/>
                    <a:pt x="8520" y="8271"/>
                  </a:cubicBezTo>
                  <a:cubicBezTo>
                    <a:pt x="8468" y="8271"/>
                    <a:pt x="8417" y="8256"/>
                    <a:pt x="8372" y="8230"/>
                  </a:cubicBezTo>
                  <a:lnTo>
                    <a:pt x="7794" y="7885"/>
                  </a:lnTo>
                  <a:lnTo>
                    <a:pt x="7367" y="7624"/>
                  </a:lnTo>
                  <a:cubicBezTo>
                    <a:pt x="7338" y="7607"/>
                    <a:pt x="7306" y="7599"/>
                    <a:pt x="7274" y="7599"/>
                  </a:cubicBezTo>
                  <a:cubicBezTo>
                    <a:pt x="7201" y="7599"/>
                    <a:pt x="7130" y="7639"/>
                    <a:pt x="7092" y="7706"/>
                  </a:cubicBezTo>
                  <a:cubicBezTo>
                    <a:pt x="7023" y="7802"/>
                    <a:pt x="7065" y="7927"/>
                    <a:pt x="7160" y="7982"/>
                  </a:cubicBezTo>
                  <a:lnTo>
                    <a:pt x="7588" y="8230"/>
                  </a:lnTo>
                  <a:cubicBezTo>
                    <a:pt x="7725" y="8325"/>
                    <a:pt x="7781" y="8518"/>
                    <a:pt x="7684" y="8656"/>
                  </a:cubicBezTo>
                  <a:cubicBezTo>
                    <a:pt x="7629" y="8756"/>
                    <a:pt x="7527" y="8808"/>
                    <a:pt x="7420" y="8808"/>
                  </a:cubicBezTo>
                  <a:cubicBezTo>
                    <a:pt x="7365" y="8808"/>
                    <a:pt x="7309" y="8794"/>
                    <a:pt x="7257" y="8766"/>
                  </a:cubicBezTo>
                  <a:lnTo>
                    <a:pt x="6762" y="8463"/>
                  </a:lnTo>
                  <a:cubicBezTo>
                    <a:pt x="6968" y="8147"/>
                    <a:pt x="6899" y="7706"/>
                    <a:pt x="6582" y="7472"/>
                  </a:cubicBezTo>
                  <a:cubicBezTo>
                    <a:pt x="6486" y="7403"/>
                    <a:pt x="6376" y="7362"/>
                    <a:pt x="6266" y="7348"/>
                  </a:cubicBezTo>
                  <a:cubicBezTo>
                    <a:pt x="6307" y="7224"/>
                    <a:pt x="6334" y="7101"/>
                    <a:pt x="6307" y="6963"/>
                  </a:cubicBezTo>
                  <a:cubicBezTo>
                    <a:pt x="6279" y="6770"/>
                    <a:pt x="6169" y="6605"/>
                    <a:pt x="6018" y="6495"/>
                  </a:cubicBezTo>
                  <a:cubicBezTo>
                    <a:pt x="5886" y="6406"/>
                    <a:pt x="5736" y="6362"/>
                    <a:pt x="5582" y="6362"/>
                  </a:cubicBezTo>
                  <a:cubicBezTo>
                    <a:pt x="5544" y="6362"/>
                    <a:pt x="5506" y="6365"/>
                    <a:pt x="5467" y="6370"/>
                  </a:cubicBezTo>
                  <a:cubicBezTo>
                    <a:pt x="5440" y="6192"/>
                    <a:pt x="5343" y="6012"/>
                    <a:pt x="5178" y="5889"/>
                  </a:cubicBezTo>
                  <a:cubicBezTo>
                    <a:pt x="5057" y="5801"/>
                    <a:pt x="4909" y="5756"/>
                    <a:pt x="4756" y="5756"/>
                  </a:cubicBezTo>
                  <a:cubicBezTo>
                    <a:pt x="4718" y="5756"/>
                    <a:pt x="4680" y="5759"/>
                    <a:pt x="4641" y="5764"/>
                  </a:cubicBezTo>
                  <a:cubicBezTo>
                    <a:pt x="4476" y="5792"/>
                    <a:pt x="4338" y="5875"/>
                    <a:pt x="4228" y="5985"/>
                  </a:cubicBezTo>
                  <a:cubicBezTo>
                    <a:pt x="4186" y="5889"/>
                    <a:pt x="4104" y="5806"/>
                    <a:pt x="4021" y="5737"/>
                  </a:cubicBezTo>
                  <a:cubicBezTo>
                    <a:pt x="3895" y="5653"/>
                    <a:pt x="3750" y="5611"/>
                    <a:pt x="3606" y="5611"/>
                  </a:cubicBezTo>
                  <a:cubicBezTo>
                    <a:pt x="3468" y="5611"/>
                    <a:pt x="3331" y="5649"/>
                    <a:pt x="3209" y="5724"/>
                  </a:cubicBezTo>
                  <a:lnTo>
                    <a:pt x="3072" y="5627"/>
                  </a:lnTo>
                  <a:lnTo>
                    <a:pt x="4462" y="3286"/>
                  </a:lnTo>
                  <a:lnTo>
                    <a:pt x="4559" y="3341"/>
                  </a:lnTo>
                  <a:cubicBezTo>
                    <a:pt x="4737" y="3438"/>
                    <a:pt x="4930" y="3493"/>
                    <a:pt x="5123" y="3493"/>
                  </a:cubicBezTo>
                  <a:cubicBezTo>
                    <a:pt x="5260" y="3493"/>
                    <a:pt x="5398" y="3466"/>
                    <a:pt x="5523" y="3424"/>
                  </a:cubicBezTo>
                  <a:lnTo>
                    <a:pt x="5949" y="3259"/>
                  </a:lnTo>
                  <a:cubicBezTo>
                    <a:pt x="6065" y="3214"/>
                    <a:pt x="6157" y="3190"/>
                    <a:pt x="6247" y="3190"/>
                  </a:cubicBezTo>
                  <a:close/>
                  <a:moveTo>
                    <a:pt x="429" y="1"/>
                  </a:moveTo>
                  <a:cubicBezTo>
                    <a:pt x="205" y="1"/>
                    <a:pt x="1" y="187"/>
                    <a:pt x="1" y="437"/>
                  </a:cubicBezTo>
                  <a:lnTo>
                    <a:pt x="1" y="4540"/>
                  </a:lnTo>
                  <a:cubicBezTo>
                    <a:pt x="1" y="4828"/>
                    <a:pt x="138" y="5090"/>
                    <a:pt x="386" y="5228"/>
                  </a:cubicBezTo>
                  <a:lnTo>
                    <a:pt x="1998" y="6192"/>
                  </a:lnTo>
                  <a:cubicBezTo>
                    <a:pt x="2097" y="6253"/>
                    <a:pt x="2207" y="6282"/>
                    <a:pt x="2317" y="6282"/>
                  </a:cubicBezTo>
                  <a:cubicBezTo>
                    <a:pt x="2528" y="6282"/>
                    <a:pt x="2738" y="6175"/>
                    <a:pt x="2865" y="5985"/>
                  </a:cubicBezTo>
                  <a:lnTo>
                    <a:pt x="2934" y="6027"/>
                  </a:lnTo>
                  <a:lnTo>
                    <a:pt x="2714" y="6315"/>
                  </a:lnTo>
                  <a:cubicBezTo>
                    <a:pt x="2493" y="6632"/>
                    <a:pt x="2562" y="7086"/>
                    <a:pt x="2879" y="7321"/>
                  </a:cubicBezTo>
                  <a:cubicBezTo>
                    <a:pt x="3011" y="7409"/>
                    <a:pt x="3160" y="7453"/>
                    <a:pt x="3314" y="7453"/>
                  </a:cubicBezTo>
                  <a:cubicBezTo>
                    <a:pt x="3352" y="7453"/>
                    <a:pt x="3391" y="7450"/>
                    <a:pt x="3430" y="7444"/>
                  </a:cubicBezTo>
                  <a:cubicBezTo>
                    <a:pt x="3457" y="7637"/>
                    <a:pt x="3567" y="7802"/>
                    <a:pt x="3718" y="7927"/>
                  </a:cubicBezTo>
                  <a:cubicBezTo>
                    <a:pt x="3850" y="8015"/>
                    <a:pt x="4000" y="8058"/>
                    <a:pt x="4153" y="8058"/>
                  </a:cubicBezTo>
                  <a:cubicBezTo>
                    <a:pt x="4191" y="8058"/>
                    <a:pt x="4230" y="8056"/>
                    <a:pt x="4269" y="8050"/>
                  </a:cubicBezTo>
                  <a:cubicBezTo>
                    <a:pt x="4297" y="8230"/>
                    <a:pt x="4393" y="8408"/>
                    <a:pt x="4559" y="8518"/>
                  </a:cubicBezTo>
                  <a:cubicBezTo>
                    <a:pt x="4690" y="8616"/>
                    <a:pt x="4840" y="8661"/>
                    <a:pt x="4986" y="8661"/>
                  </a:cubicBezTo>
                  <a:cubicBezTo>
                    <a:pt x="5087" y="8661"/>
                    <a:pt x="5185" y="8640"/>
                    <a:pt x="5275" y="8601"/>
                  </a:cubicBezTo>
                  <a:cubicBezTo>
                    <a:pt x="5330" y="8725"/>
                    <a:pt x="5412" y="8849"/>
                    <a:pt x="5536" y="8931"/>
                  </a:cubicBezTo>
                  <a:cubicBezTo>
                    <a:pt x="5667" y="9022"/>
                    <a:pt x="5816" y="9066"/>
                    <a:pt x="5963" y="9066"/>
                  </a:cubicBezTo>
                  <a:cubicBezTo>
                    <a:pt x="6172" y="9066"/>
                    <a:pt x="6376" y="8977"/>
                    <a:pt x="6514" y="8808"/>
                  </a:cubicBezTo>
                  <a:lnTo>
                    <a:pt x="7050" y="9124"/>
                  </a:lnTo>
                  <a:cubicBezTo>
                    <a:pt x="7175" y="9193"/>
                    <a:pt x="7298" y="9221"/>
                    <a:pt x="7423" y="9221"/>
                  </a:cubicBezTo>
                  <a:cubicBezTo>
                    <a:pt x="7670" y="9221"/>
                    <a:pt x="7904" y="9096"/>
                    <a:pt x="8042" y="8863"/>
                  </a:cubicBezTo>
                  <a:cubicBezTo>
                    <a:pt x="8097" y="8766"/>
                    <a:pt x="8124" y="8670"/>
                    <a:pt x="8139" y="8560"/>
                  </a:cubicBezTo>
                  <a:lnTo>
                    <a:pt x="8166" y="8573"/>
                  </a:lnTo>
                  <a:cubicBezTo>
                    <a:pt x="8281" y="8641"/>
                    <a:pt x="8410" y="8675"/>
                    <a:pt x="8538" y="8675"/>
                  </a:cubicBezTo>
                  <a:cubicBezTo>
                    <a:pt x="8594" y="8675"/>
                    <a:pt x="8649" y="8668"/>
                    <a:pt x="8702" y="8656"/>
                  </a:cubicBezTo>
                  <a:cubicBezTo>
                    <a:pt x="8895" y="8601"/>
                    <a:pt x="9047" y="8491"/>
                    <a:pt x="9143" y="8325"/>
                  </a:cubicBezTo>
                  <a:cubicBezTo>
                    <a:pt x="9212" y="8215"/>
                    <a:pt x="9240" y="8105"/>
                    <a:pt x="9253" y="7995"/>
                  </a:cubicBezTo>
                  <a:cubicBezTo>
                    <a:pt x="9308" y="8009"/>
                    <a:pt x="9370" y="8016"/>
                    <a:pt x="9434" y="8016"/>
                  </a:cubicBezTo>
                  <a:cubicBezTo>
                    <a:pt x="9498" y="8016"/>
                    <a:pt x="9563" y="8009"/>
                    <a:pt x="9626" y="7995"/>
                  </a:cubicBezTo>
                  <a:cubicBezTo>
                    <a:pt x="9804" y="7954"/>
                    <a:pt x="9969" y="7830"/>
                    <a:pt x="10066" y="7665"/>
                  </a:cubicBezTo>
                  <a:cubicBezTo>
                    <a:pt x="10121" y="7569"/>
                    <a:pt x="10149" y="7459"/>
                    <a:pt x="10162" y="7348"/>
                  </a:cubicBezTo>
                  <a:cubicBezTo>
                    <a:pt x="10257" y="7392"/>
                    <a:pt x="10356" y="7412"/>
                    <a:pt x="10454" y="7412"/>
                  </a:cubicBezTo>
                  <a:cubicBezTo>
                    <a:pt x="10697" y="7412"/>
                    <a:pt x="10929" y="7285"/>
                    <a:pt x="11057" y="7059"/>
                  </a:cubicBezTo>
                  <a:cubicBezTo>
                    <a:pt x="11223" y="6783"/>
                    <a:pt x="11181" y="6440"/>
                    <a:pt x="10975" y="6219"/>
                  </a:cubicBezTo>
                  <a:lnTo>
                    <a:pt x="11195" y="6095"/>
                  </a:lnTo>
                  <a:cubicBezTo>
                    <a:pt x="11312" y="6212"/>
                    <a:pt x="11481" y="6278"/>
                    <a:pt x="11653" y="6278"/>
                  </a:cubicBezTo>
                  <a:cubicBezTo>
                    <a:pt x="11764" y="6278"/>
                    <a:pt x="11877" y="6251"/>
                    <a:pt x="11979" y="6192"/>
                  </a:cubicBezTo>
                  <a:lnTo>
                    <a:pt x="12365" y="5957"/>
                  </a:lnTo>
                  <a:cubicBezTo>
                    <a:pt x="12462" y="5902"/>
                    <a:pt x="12489" y="5779"/>
                    <a:pt x="12434" y="5682"/>
                  </a:cubicBezTo>
                  <a:cubicBezTo>
                    <a:pt x="12396" y="5615"/>
                    <a:pt x="12324" y="5575"/>
                    <a:pt x="12252" y="5575"/>
                  </a:cubicBezTo>
                  <a:cubicBezTo>
                    <a:pt x="12220" y="5575"/>
                    <a:pt x="12188" y="5582"/>
                    <a:pt x="12159" y="5599"/>
                  </a:cubicBezTo>
                  <a:lnTo>
                    <a:pt x="11759" y="5834"/>
                  </a:lnTo>
                  <a:cubicBezTo>
                    <a:pt x="11725" y="5857"/>
                    <a:pt x="11686" y="5868"/>
                    <a:pt x="11646" y="5868"/>
                  </a:cubicBezTo>
                  <a:cubicBezTo>
                    <a:pt x="11590" y="5868"/>
                    <a:pt x="11532" y="5846"/>
                    <a:pt x="11484" y="5806"/>
                  </a:cubicBezTo>
                  <a:cubicBezTo>
                    <a:pt x="11484" y="5792"/>
                    <a:pt x="9763" y="2928"/>
                    <a:pt x="9763" y="2928"/>
                  </a:cubicBezTo>
                  <a:cubicBezTo>
                    <a:pt x="9708" y="2818"/>
                    <a:pt x="9736" y="2667"/>
                    <a:pt x="9846" y="2612"/>
                  </a:cubicBezTo>
                  <a:lnTo>
                    <a:pt x="13521" y="422"/>
                  </a:lnTo>
                  <a:cubicBezTo>
                    <a:pt x="13526" y="418"/>
                    <a:pt x="13531" y="417"/>
                    <a:pt x="13536" y="417"/>
                  </a:cubicBezTo>
                  <a:cubicBezTo>
                    <a:pt x="13549" y="417"/>
                    <a:pt x="13563" y="426"/>
                    <a:pt x="13563" y="437"/>
                  </a:cubicBezTo>
                  <a:lnTo>
                    <a:pt x="13563" y="4540"/>
                  </a:lnTo>
                  <a:cubicBezTo>
                    <a:pt x="13563" y="4677"/>
                    <a:pt x="13494" y="4815"/>
                    <a:pt x="13371" y="4883"/>
                  </a:cubicBezTo>
                  <a:lnTo>
                    <a:pt x="12985" y="5118"/>
                  </a:lnTo>
                  <a:cubicBezTo>
                    <a:pt x="12888" y="5173"/>
                    <a:pt x="12847" y="5296"/>
                    <a:pt x="12916" y="5393"/>
                  </a:cubicBezTo>
                  <a:cubicBezTo>
                    <a:pt x="12952" y="5456"/>
                    <a:pt x="13018" y="5490"/>
                    <a:pt x="13086" y="5490"/>
                  </a:cubicBezTo>
                  <a:cubicBezTo>
                    <a:pt x="13122" y="5490"/>
                    <a:pt x="13158" y="5480"/>
                    <a:pt x="13191" y="5462"/>
                  </a:cubicBezTo>
                  <a:lnTo>
                    <a:pt x="13577" y="5228"/>
                  </a:lnTo>
                  <a:cubicBezTo>
                    <a:pt x="13824" y="5090"/>
                    <a:pt x="13976" y="4828"/>
                    <a:pt x="13976" y="4540"/>
                  </a:cubicBezTo>
                  <a:lnTo>
                    <a:pt x="13976" y="437"/>
                  </a:lnTo>
                  <a:cubicBezTo>
                    <a:pt x="13976" y="187"/>
                    <a:pt x="13765" y="1"/>
                    <a:pt x="13537" y="1"/>
                  </a:cubicBezTo>
                  <a:cubicBezTo>
                    <a:pt x="13462" y="1"/>
                    <a:pt x="13386" y="21"/>
                    <a:pt x="13316" y="64"/>
                  </a:cubicBezTo>
                  <a:lnTo>
                    <a:pt x="9639" y="2254"/>
                  </a:lnTo>
                  <a:cubicBezTo>
                    <a:pt x="9363" y="2419"/>
                    <a:pt x="9253" y="2750"/>
                    <a:pt x="9363" y="3038"/>
                  </a:cubicBezTo>
                  <a:cubicBezTo>
                    <a:pt x="9281" y="3073"/>
                    <a:pt x="9195" y="3090"/>
                    <a:pt x="9109" y="3090"/>
                  </a:cubicBezTo>
                  <a:cubicBezTo>
                    <a:pt x="9023" y="3090"/>
                    <a:pt x="8937" y="3073"/>
                    <a:pt x="8855" y="3038"/>
                  </a:cubicBezTo>
                  <a:lnTo>
                    <a:pt x="8372" y="2860"/>
                  </a:lnTo>
                  <a:cubicBezTo>
                    <a:pt x="8265" y="2810"/>
                    <a:pt x="8147" y="2785"/>
                    <a:pt x="8025" y="2785"/>
                  </a:cubicBezTo>
                  <a:cubicBezTo>
                    <a:pt x="7945" y="2785"/>
                    <a:pt x="7863" y="2796"/>
                    <a:pt x="7781" y="2818"/>
                  </a:cubicBezTo>
                  <a:lnTo>
                    <a:pt x="7065" y="2998"/>
                  </a:lnTo>
                  <a:cubicBezTo>
                    <a:pt x="7037" y="3011"/>
                    <a:pt x="7010" y="3011"/>
                    <a:pt x="6982" y="3025"/>
                  </a:cubicBezTo>
                  <a:cubicBezTo>
                    <a:pt x="6694" y="2868"/>
                    <a:pt x="6483" y="2777"/>
                    <a:pt x="6249" y="2777"/>
                  </a:cubicBezTo>
                  <a:cubicBezTo>
                    <a:pt x="6113" y="2777"/>
                    <a:pt x="5969" y="2808"/>
                    <a:pt x="5798" y="2873"/>
                  </a:cubicBezTo>
                  <a:lnTo>
                    <a:pt x="5371" y="3038"/>
                  </a:lnTo>
                  <a:cubicBezTo>
                    <a:pt x="5294" y="3071"/>
                    <a:pt x="5214" y="3086"/>
                    <a:pt x="5134" y="3086"/>
                  </a:cubicBezTo>
                  <a:cubicBezTo>
                    <a:pt x="5010" y="3086"/>
                    <a:pt x="4887" y="3050"/>
                    <a:pt x="4779" y="2983"/>
                  </a:cubicBezTo>
                  <a:lnTo>
                    <a:pt x="4627" y="2901"/>
                  </a:lnTo>
                  <a:cubicBezTo>
                    <a:pt x="4669" y="2653"/>
                    <a:pt x="4559" y="2392"/>
                    <a:pt x="4324" y="2254"/>
                  </a:cubicBezTo>
                  <a:lnTo>
                    <a:pt x="648" y="64"/>
                  </a:lnTo>
                  <a:cubicBezTo>
                    <a:pt x="577" y="21"/>
                    <a:pt x="502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1863213" y="1523550"/>
              <a:ext cx="155925" cy="133225"/>
            </a:xfrm>
            <a:custGeom>
              <a:avLst/>
              <a:gdLst/>
              <a:ahLst/>
              <a:cxnLst/>
              <a:rect l="l" t="t" r="r" b="b"/>
              <a:pathLst>
                <a:path w="6237" h="5329" extrusionOk="0">
                  <a:moveTo>
                    <a:pt x="3648" y="400"/>
                  </a:moveTo>
                  <a:cubicBezTo>
                    <a:pt x="3800" y="400"/>
                    <a:pt x="3924" y="524"/>
                    <a:pt x="3924" y="675"/>
                  </a:cubicBezTo>
                  <a:lnTo>
                    <a:pt x="3924" y="992"/>
                  </a:lnTo>
                  <a:lnTo>
                    <a:pt x="2299" y="992"/>
                  </a:lnTo>
                  <a:lnTo>
                    <a:pt x="2299" y="675"/>
                  </a:lnTo>
                  <a:cubicBezTo>
                    <a:pt x="2299" y="524"/>
                    <a:pt x="2424" y="400"/>
                    <a:pt x="2574" y="400"/>
                  </a:cubicBezTo>
                  <a:close/>
                  <a:moveTo>
                    <a:pt x="5466" y="1405"/>
                  </a:moveTo>
                  <a:cubicBezTo>
                    <a:pt x="5659" y="1405"/>
                    <a:pt x="5824" y="1571"/>
                    <a:pt x="5824" y="1763"/>
                  </a:cubicBezTo>
                  <a:lnTo>
                    <a:pt x="5824" y="2011"/>
                  </a:lnTo>
                  <a:cubicBezTo>
                    <a:pt x="5824" y="2465"/>
                    <a:pt x="5453" y="2837"/>
                    <a:pt x="4998" y="2837"/>
                  </a:cubicBezTo>
                  <a:lnTo>
                    <a:pt x="4847" y="2837"/>
                  </a:lnTo>
                  <a:lnTo>
                    <a:pt x="4847" y="2603"/>
                  </a:lnTo>
                  <a:cubicBezTo>
                    <a:pt x="4847" y="2492"/>
                    <a:pt x="4750" y="2397"/>
                    <a:pt x="4640" y="2397"/>
                  </a:cubicBezTo>
                  <a:cubicBezTo>
                    <a:pt x="4516" y="2397"/>
                    <a:pt x="4434" y="2492"/>
                    <a:pt x="4434" y="2603"/>
                  </a:cubicBezTo>
                  <a:lnTo>
                    <a:pt x="4434" y="2837"/>
                  </a:lnTo>
                  <a:lnTo>
                    <a:pt x="1790" y="2837"/>
                  </a:lnTo>
                  <a:lnTo>
                    <a:pt x="1790" y="2603"/>
                  </a:lnTo>
                  <a:cubicBezTo>
                    <a:pt x="1790" y="2492"/>
                    <a:pt x="1708" y="2397"/>
                    <a:pt x="1597" y="2397"/>
                  </a:cubicBezTo>
                  <a:cubicBezTo>
                    <a:pt x="1473" y="2397"/>
                    <a:pt x="1390" y="2492"/>
                    <a:pt x="1390" y="2603"/>
                  </a:cubicBezTo>
                  <a:lnTo>
                    <a:pt x="1390" y="2837"/>
                  </a:lnTo>
                  <a:lnTo>
                    <a:pt x="1225" y="2837"/>
                  </a:lnTo>
                  <a:cubicBezTo>
                    <a:pt x="771" y="2837"/>
                    <a:pt x="399" y="2465"/>
                    <a:pt x="399" y="2011"/>
                  </a:cubicBezTo>
                  <a:lnTo>
                    <a:pt x="399" y="1763"/>
                  </a:lnTo>
                  <a:cubicBezTo>
                    <a:pt x="399" y="1571"/>
                    <a:pt x="564" y="1405"/>
                    <a:pt x="771" y="1405"/>
                  </a:cubicBezTo>
                  <a:close/>
                  <a:moveTo>
                    <a:pt x="2574" y="1"/>
                  </a:moveTo>
                  <a:cubicBezTo>
                    <a:pt x="2203" y="1"/>
                    <a:pt x="1900" y="304"/>
                    <a:pt x="1900" y="675"/>
                  </a:cubicBezTo>
                  <a:lnTo>
                    <a:pt x="1900" y="992"/>
                  </a:lnTo>
                  <a:lnTo>
                    <a:pt x="771" y="992"/>
                  </a:lnTo>
                  <a:cubicBezTo>
                    <a:pt x="344" y="992"/>
                    <a:pt x="0" y="1336"/>
                    <a:pt x="0" y="1763"/>
                  </a:cubicBezTo>
                  <a:lnTo>
                    <a:pt x="0" y="3305"/>
                  </a:lnTo>
                  <a:cubicBezTo>
                    <a:pt x="0" y="3416"/>
                    <a:pt x="83" y="3511"/>
                    <a:pt x="206" y="3511"/>
                  </a:cubicBezTo>
                  <a:cubicBezTo>
                    <a:pt x="316" y="3511"/>
                    <a:pt x="399" y="3416"/>
                    <a:pt x="399" y="3305"/>
                  </a:cubicBezTo>
                  <a:lnTo>
                    <a:pt x="399" y="2920"/>
                  </a:lnTo>
                  <a:cubicBezTo>
                    <a:pt x="619" y="3126"/>
                    <a:pt x="909" y="3236"/>
                    <a:pt x="1225" y="3236"/>
                  </a:cubicBezTo>
                  <a:lnTo>
                    <a:pt x="1390" y="3236"/>
                  </a:lnTo>
                  <a:lnTo>
                    <a:pt x="1390" y="3471"/>
                  </a:lnTo>
                  <a:cubicBezTo>
                    <a:pt x="1390" y="3581"/>
                    <a:pt x="1473" y="3663"/>
                    <a:pt x="1597" y="3663"/>
                  </a:cubicBezTo>
                  <a:cubicBezTo>
                    <a:pt x="1708" y="3663"/>
                    <a:pt x="1790" y="3581"/>
                    <a:pt x="1790" y="3471"/>
                  </a:cubicBezTo>
                  <a:lnTo>
                    <a:pt x="1790" y="3236"/>
                  </a:lnTo>
                  <a:lnTo>
                    <a:pt x="4434" y="3236"/>
                  </a:lnTo>
                  <a:lnTo>
                    <a:pt x="4434" y="3471"/>
                  </a:lnTo>
                  <a:cubicBezTo>
                    <a:pt x="4434" y="3581"/>
                    <a:pt x="4516" y="3663"/>
                    <a:pt x="4640" y="3663"/>
                  </a:cubicBezTo>
                  <a:cubicBezTo>
                    <a:pt x="4750" y="3663"/>
                    <a:pt x="4847" y="3581"/>
                    <a:pt x="4847" y="3471"/>
                  </a:cubicBezTo>
                  <a:lnTo>
                    <a:pt x="4847" y="3236"/>
                  </a:lnTo>
                  <a:lnTo>
                    <a:pt x="4998" y="3236"/>
                  </a:lnTo>
                  <a:cubicBezTo>
                    <a:pt x="5315" y="3236"/>
                    <a:pt x="5604" y="3126"/>
                    <a:pt x="5824" y="2920"/>
                  </a:cubicBezTo>
                  <a:lnTo>
                    <a:pt x="5824" y="4558"/>
                  </a:lnTo>
                  <a:cubicBezTo>
                    <a:pt x="5824" y="4765"/>
                    <a:pt x="5659" y="4916"/>
                    <a:pt x="5466" y="4916"/>
                  </a:cubicBezTo>
                  <a:lnTo>
                    <a:pt x="771" y="4916"/>
                  </a:lnTo>
                  <a:cubicBezTo>
                    <a:pt x="564" y="4916"/>
                    <a:pt x="399" y="4765"/>
                    <a:pt x="399" y="4558"/>
                  </a:cubicBezTo>
                  <a:lnTo>
                    <a:pt x="399" y="4269"/>
                  </a:lnTo>
                  <a:cubicBezTo>
                    <a:pt x="399" y="4145"/>
                    <a:pt x="316" y="4062"/>
                    <a:pt x="206" y="4062"/>
                  </a:cubicBezTo>
                  <a:cubicBezTo>
                    <a:pt x="83" y="4062"/>
                    <a:pt x="0" y="4145"/>
                    <a:pt x="0" y="4269"/>
                  </a:cubicBezTo>
                  <a:lnTo>
                    <a:pt x="0" y="4558"/>
                  </a:lnTo>
                  <a:cubicBezTo>
                    <a:pt x="0" y="4985"/>
                    <a:pt x="344" y="5329"/>
                    <a:pt x="771" y="5329"/>
                  </a:cubicBezTo>
                  <a:lnTo>
                    <a:pt x="5466" y="5329"/>
                  </a:lnTo>
                  <a:cubicBezTo>
                    <a:pt x="5879" y="5329"/>
                    <a:pt x="6237" y="4985"/>
                    <a:pt x="6237" y="4558"/>
                  </a:cubicBezTo>
                  <a:lnTo>
                    <a:pt x="6237" y="1763"/>
                  </a:lnTo>
                  <a:cubicBezTo>
                    <a:pt x="6237" y="1336"/>
                    <a:pt x="5879" y="992"/>
                    <a:pt x="5466" y="992"/>
                  </a:cubicBezTo>
                  <a:lnTo>
                    <a:pt x="4324" y="992"/>
                  </a:lnTo>
                  <a:lnTo>
                    <a:pt x="4324" y="675"/>
                  </a:lnTo>
                  <a:cubicBezTo>
                    <a:pt x="4324" y="304"/>
                    <a:pt x="4021" y="1"/>
                    <a:pt x="3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34"/>
          <p:cNvGrpSpPr/>
          <p:nvPr/>
        </p:nvGrpSpPr>
        <p:grpSpPr>
          <a:xfrm>
            <a:off x="1604472" y="1825593"/>
            <a:ext cx="538659" cy="527688"/>
            <a:chOff x="3267588" y="3754050"/>
            <a:chExt cx="355950" cy="348700"/>
          </a:xfrm>
        </p:grpSpPr>
        <p:sp>
          <p:nvSpPr>
            <p:cNvPr id="341" name="Google Shape;341;p34"/>
            <p:cNvSpPr/>
            <p:nvPr/>
          </p:nvSpPr>
          <p:spPr>
            <a:xfrm>
              <a:off x="3376363" y="4041450"/>
              <a:ext cx="138400" cy="10025"/>
            </a:xfrm>
            <a:custGeom>
              <a:avLst/>
              <a:gdLst/>
              <a:ahLst/>
              <a:cxnLst/>
              <a:rect l="l" t="t" r="r" b="b"/>
              <a:pathLst>
                <a:path w="5536" h="401" extrusionOk="0">
                  <a:moveTo>
                    <a:pt x="207" y="0"/>
                  </a:moveTo>
                  <a:cubicBezTo>
                    <a:pt x="97" y="0"/>
                    <a:pt x="1" y="83"/>
                    <a:pt x="1" y="193"/>
                  </a:cubicBezTo>
                  <a:cubicBezTo>
                    <a:pt x="1" y="318"/>
                    <a:pt x="97" y="400"/>
                    <a:pt x="207" y="400"/>
                  </a:cubicBezTo>
                  <a:lnTo>
                    <a:pt x="5329" y="400"/>
                  </a:lnTo>
                  <a:cubicBezTo>
                    <a:pt x="5439" y="400"/>
                    <a:pt x="5536" y="318"/>
                    <a:pt x="5536" y="193"/>
                  </a:cubicBezTo>
                  <a:cubicBezTo>
                    <a:pt x="5536" y="83"/>
                    <a:pt x="5439" y="0"/>
                    <a:pt x="5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267588" y="3754050"/>
              <a:ext cx="355950" cy="348700"/>
            </a:xfrm>
            <a:custGeom>
              <a:avLst/>
              <a:gdLst/>
              <a:ahLst/>
              <a:cxnLst/>
              <a:rect l="l" t="t" r="r" b="b"/>
              <a:pathLst>
                <a:path w="14238" h="13948" extrusionOk="0">
                  <a:moveTo>
                    <a:pt x="3250" y="2547"/>
                  </a:moveTo>
                  <a:cubicBezTo>
                    <a:pt x="3264" y="3511"/>
                    <a:pt x="3181" y="4461"/>
                    <a:pt x="3924" y="5838"/>
                  </a:cubicBezTo>
                  <a:cubicBezTo>
                    <a:pt x="3911" y="5824"/>
                    <a:pt x="2437" y="5714"/>
                    <a:pt x="2066" y="4269"/>
                  </a:cubicBezTo>
                  <a:lnTo>
                    <a:pt x="1626" y="2547"/>
                  </a:lnTo>
                  <a:close/>
                  <a:moveTo>
                    <a:pt x="12613" y="2547"/>
                  </a:moveTo>
                  <a:lnTo>
                    <a:pt x="12172" y="4269"/>
                  </a:lnTo>
                  <a:cubicBezTo>
                    <a:pt x="11800" y="5728"/>
                    <a:pt x="10341" y="5824"/>
                    <a:pt x="10313" y="5838"/>
                  </a:cubicBezTo>
                  <a:cubicBezTo>
                    <a:pt x="10946" y="4654"/>
                    <a:pt x="10974" y="3855"/>
                    <a:pt x="10988" y="2547"/>
                  </a:cubicBezTo>
                  <a:close/>
                  <a:moveTo>
                    <a:pt x="3250" y="1570"/>
                  </a:moveTo>
                  <a:lnTo>
                    <a:pt x="3250" y="2134"/>
                  </a:lnTo>
                  <a:lnTo>
                    <a:pt x="1350" y="2134"/>
                  </a:lnTo>
                  <a:cubicBezTo>
                    <a:pt x="1226" y="2134"/>
                    <a:pt x="1130" y="2258"/>
                    <a:pt x="1157" y="2396"/>
                  </a:cubicBezTo>
                  <a:lnTo>
                    <a:pt x="1666" y="4364"/>
                  </a:lnTo>
                  <a:cubicBezTo>
                    <a:pt x="1901" y="5246"/>
                    <a:pt x="2575" y="5934"/>
                    <a:pt x="3456" y="6154"/>
                  </a:cubicBezTo>
                  <a:cubicBezTo>
                    <a:pt x="3471" y="6154"/>
                    <a:pt x="3416" y="6154"/>
                    <a:pt x="4214" y="6306"/>
                  </a:cubicBezTo>
                  <a:cubicBezTo>
                    <a:pt x="4379" y="6554"/>
                    <a:pt x="4558" y="6788"/>
                    <a:pt x="4751" y="6995"/>
                  </a:cubicBezTo>
                  <a:lnTo>
                    <a:pt x="3346" y="6705"/>
                  </a:lnTo>
                  <a:cubicBezTo>
                    <a:pt x="2397" y="6512"/>
                    <a:pt x="1419" y="5673"/>
                    <a:pt x="1130" y="4516"/>
                  </a:cubicBezTo>
                  <a:lnTo>
                    <a:pt x="565" y="2341"/>
                  </a:lnTo>
                  <a:cubicBezTo>
                    <a:pt x="455" y="1955"/>
                    <a:pt x="758" y="1570"/>
                    <a:pt x="1157" y="1570"/>
                  </a:cubicBezTo>
                  <a:close/>
                  <a:moveTo>
                    <a:pt x="13081" y="1570"/>
                  </a:moveTo>
                  <a:cubicBezTo>
                    <a:pt x="13480" y="1570"/>
                    <a:pt x="13783" y="1955"/>
                    <a:pt x="13673" y="2341"/>
                  </a:cubicBezTo>
                  <a:lnTo>
                    <a:pt x="13122" y="4516"/>
                  </a:lnTo>
                  <a:cubicBezTo>
                    <a:pt x="12806" y="5700"/>
                    <a:pt x="11814" y="6527"/>
                    <a:pt x="10891" y="6705"/>
                  </a:cubicBezTo>
                  <a:lnTo>
                    <a:pt x="9487" y="6995"/>
                  </a:lnTo>
                  <a:cubicBezTo>
                    <a:pt x="9680" y="6788"/>
                    <a:pt x="9859" y="6554"/>
                    <a:pt x="10024" y="6306"/>
                  </a:cubicBezTo>
                  <a:cubicBezTo>
                    <a:pt x="10823" y="6154"/>
                    <a:pt x="10768" y="6154"/>
                    <a:pt x="10781" y="6154"/>
                  </a:cubicBezTo>
                  <a:cubicBezTo>
                    <a:pt x="11662" y="5934"/>
                    <a:pt x="12338" y="5246"/>
                    <a:pt x="12571" y="4364"/>
                  </a:cubicBezTo>
                  <a:lnTo>
                    <a:pt x="13081" y="2396"/>
                  </a:lnTo>
                  <a:cubicBezTo>
                    <a:pt x="13122" y="2258"/>
                    <a:pt x="13012" y="2134"/>
                    <a:pt x="12888" y="2134"/>
                  </a:cubicBezTo>
                  <a:lnTo>
                    <a:pt x="10988" y="2134"/>
                  </a:lnTo>
                  <a:lnTo>
                    <a:pt x="10988" y="1570"/>
                  </a:lnTo>
                  <a:close/>
                  <a:moveTo>
                    <a:pt x="11098" y="413"/>
                  </a:moveTo>
                  <a:cubicBezTo>
                    <a:pt x="11304" y="413"/>
                    <a:pt x="11470" y="579"/>
                    <a:pt x="11470" y="785"/>
                  </a:cubicBezTo>
                  <a:cubicBezTo>
                    <a:pt x="11470" y="992"/>
                    <a:pt x="11304" y="1157"/>
                    <a:pt x="11098" y="1157"/>
                  </a:cubicBezTo>
                  <a:lnTo>
                    <a:pt x="5522" y="1157"/>
                  </a:lnTo>
                  <a:cubicBezTo>
                    <a:pt x="5411" y="1157"/>
                    <a:pt x="5316" y="1253"/>
                    <a:pt x="5316" y="1363"/>
                  </a:cubicBezTo>
                  <a:cubicBezTo>
                    <a:pt x="5316" y="1473"/>
                    <a:pt x="5411" y="1570"/>
                    <a:pt x="5522" y="1570"/>
                  </a:cubicBezTo>
                  <a:lnTo>
                    <a:pt x="10575" y="1570"/>
                  </a:lnTo>
                  <a:lnTo>
                    <a:pt x="10575" y="3180"/>
                  </a:lnTo>
                  <a:cubicBezTo>
                    <a:pt x="10575" y="4199"/>
                    <a:pt x="10285" y="5177"/>
                    <a:pt x="9735" y="6017"/>
                  </a:cubicBezTo>
                  <a:cubicBezTo>
                    <a:pt x="9446" y="6457"/>
                    <a:pt x="9088" y="6857"/>
                    <a:pt x="8688" y="7187"/>
                  </a:cubicBezTo>
                  <a:cubicBezTo>
                    <a:pt x="8440" y="7380"/>
                    <a:pt x="8193" y="7559"/>
                    <a:pt x="7917" y="7711"/>
                  </a:cubicBezTo>
                  <a:cubicBezTo>
                    <a:pt x="7669" y="7848"/>
                    <a:pt x="7394" y="7917"/>
                    <a:pt x="7119" y="7917"/>
                  </a:cubicBezTo>
                  <a:cubicBezTo>
                    <a:pt x="6843" y="7917"/>
                    <a:pt x="6568" y="7848"/>
                    <a:pt x="6320" y="7711"/>
                  </a:cubicBezTo>
                  <a:cubicBezTo>
                    <a:pt x="6059" y="7559"/>
                    <a:pt x="5797" y="7380"/>
                    <a:pt x="5549" y="7187"/>
                  </a:cubicBezTo>
                  <a:cubicBezTo>
                    <a:pt x="4379" y="6209"/>
                    <a:pt x="3663" y="4764"/>
                    <a:pt x="3663" y="3180"/>
                  </a:cubicBezTo>
                  <a:lnTo>
                    <a:pt x="3663" y="1570"/>
                  </a:lnTo>
                  <a:lnTo>
                    <a:pt x="4558" y="1570"/>
                  </a:lnTo>
                  <a:cubicBezTo>
                    <a:pt x="4668" y="1570"/>
                    <a:pt x="4765" y="1473"/>
                    <a:pt x="4765" y="1363"/>
                  </a:cubicBezTo>
                  <a:cubicBezTo>
                    <a:pt x="4765" y="1253"/>
                    <a:pt x="4668" y="1157"/>
                    <a:pt x="4558" y="1157"/>
                  </a:cubicBezTo>
                  <a:lnTo>
                    <a:pt x="3140" y="1157"/>
                  </a:lnTo>
                  <a:cubicBezTo>
                    <a:pt x="2933" y="1157"/>
                    <a:pt x="2768" y="992"/>
                    <a:pt x="2768" y="785"/>
                  </a:cubicBezTo>
                  <a:cubicBezTo>
                    <a:pt x="2768" y="579"/>
                    <a:pt x="2933" y="413"/>
                    <a:pt x="3140" y="413"/>
                  </a:cubicBezTo>
                  <a:close/>
                  <a:moveTo>
                    <a:pt x="6390" y="8192"/>
                  </a:moveTo>
                  <a:cubicBezTo>
                    <a:pt x="6623" y="8289"/>
                    <a:pt x="6871" y="8330"/>
                    <a:pt x="7119" y="8330"/>
                  </a:cubicBezTo>
                  <a:cubicBezTo>
                    <a:pt x="7339" y="8330"/>
                    <a:pt x="7574" y="8289"/>
                    <a:pt x="7794" y="8220"/>
                  </a:cubicBezTo>
                  <a:cubicBezTo>
                    <a:pt x="7987" y="9101"/>
                    <a:pt x="8537" y="9858"/>
                    <a:pt x="9308" y="10312"/>
                  </a:cubicBezTo>
                  <a:lnTo>
                    <a:pt x="4792" y="10312"/>
                  </a:lnTo>
                  <a:cubicBezTo>
                    <a:pt x="5563" y="9844"/>
                    <a:pt x="6142" y="9087"/>
                    <a:pt x="6390" y="8192"/>
                  </a:cubicBezTo>
                  <a:close/>
                  <a:moveTo>
                    <a:pt x="11828" y="12970"/>
                  </a:moveTo>
                  <a:cubicBezTo>
                    <a:pt x="11993" y="12970"/>
                    <a:pt x="12117" y="13108"/>
                    <a:pt x="12117" y="13259"/>
                  </a:cubicBezTo>
                  <a:cubicBezTo>
                    <a:pt x="12117" y="13411"/>
                    <a:pt x="11993" y="13534"/>
                    <a:pt x="11828" y="13534"/>
                  </a:cubicBezTo>
                  <a:lnTo>
                    <a:pt x="2410" y="13534"/>
                  </a:lnTo>
                  <a:cubicBezTo>
                    <a:pt x="2245" y="13534"/>
                    <a:pt x="2121" y="13411"/>
                    <a:pt x="2121" y="13259"/>
                  </a:cubicBezTo>
                  <a:cubicBezTo>
                    <a:pt x="2121" y="13108"/>
                    <a:pt x="2245" y="12970"/>
                    <a:pt x="2410" y="12970"/>
                  </a:cubicBezTo>
                  <a:close/>
                  <a:moveTo>
                    <a:pt x="3140" y="0"/>
                  </a:moveTo>
                  <a:cubicBezTo>
                    <a:pt x="2713" y="0"/>
                    <a:pt x="2355" y="358"/>
                    <a:pt x="2355" y="785"/>
                  </a:cubicBezTo>
                  <a:cubicBezTo>
                    <a:pt x="2355" y="922"/>
                    <a:pt x="2397" y="1047"/>
                    <a:pt x="2452" y="1157"/>
                  </a:cubicBezTo>
                  <a:lnTo>
                    <a:pt x="1157" y="1157"/>
                  </a:lnTo>
                  <a:cubicBezTo>
                    <a:pt x="482" y="1157"/>
                    <a:pt x="1" y="1790"/>
                    <a:pt x="166" y="2451"/>
                  </a:cubicBezTo>
                  <a:lnTo>
                    <a:pt x="730" y="4612"/>
                  </a:lnTo>
                  <a:cubicBezTo>
                    <a:pt x="1075" y="5976"/>
                    <a:pt x="2204" y="6898"/>
                    <a:pt x="3264" y="7118"/>
                  </a:cubicBezTo>
                  <a:lnTo>
                    <a:pt x="5329" y="7531"/>
                  </a:lnTo>
                  <a:cubicBezTo>
                    <a:pt x="5549" y="7711"/>
                    <a:pt x="5769" y="7862"/>
                    <a:pt x="6017" y="8014"/>
                  </a:cubicBezTo>
                  <a:cubicBezTo>
                    <a:pt x="5742" y="9101"/>
                    <a:pt x="4916" y="9982"/>
                    <a:pt x="3814" y="10312"/>
                  </a:cubicBezTo>
                  <a:lnTo>
                    <a:pt x="3236" y="10312"/>
                  </a:lnTo>
                  <a:cubicBezTo>
                    <a:pt x="2892" y="10312"/>
                    <a:pt x="2603" y="10602"/>
                    <a:pt x="2603" y="10960"/>
                  </a:cubicBezTo>
                  <a:lnTo>
                    <a:pt x="2603" y="12570"/>
                  </a:lnTo>
                  <a:lnTo>
                    <a:pt x="2410" y="12570"/>
                  </a:lnTo>
                  <a:cubicBezTo>
                    <a:pt x="2024" y="12570"/>
                    <a:pt x="1721" y="12873"/>
                    <a:pt x="1721" y="13259"/>
                  </a:cubicBezTo>
                  <a:cubicBezTo>
                    <a:pt x="1721" y="13644"/>
                    <a:pt x="2024" y="13947"/>
                    <a:pt x="2410" y="13947"/>
                  </a:cubicBezTo>
                  <a:lnTo>
                    <a:pt x="11828" y="13947"/>
                  </a:lnTo>
                  <a:cubicBezTo>
                    <a:pt x="12213" y="13947"/>
                    <a:pt x="12530" y="13644"/>
                    <a:pt x="12530" y="13259"/>
                  </a:cubicBezTo>
                  <a:cubicBezTo>
                    <a:pt x="12530" y="12873"/>
                    <a:pt x="12213" y="12570"/>
                    <a:pt x="11828" y="12570"/>
                  </a:cubicBezTo>
                  <a:lnTo>
                    <a:pt x="11635" y="12570"/>
                  </a:lnTo>
                  <a:lnTo>
                    <a:pt x="11635" y="12172"/>
                  </a:lnTo>
                  <a:cubicBezTo>
                    <a:pt x="11635" y="12061"/>
                    <a:pt x="11552" y="11965"/>
                    <a:pt x="11442" y="11965"/>
                  </a:cubicBezTo>
                  <a:cubicBezTo>
                    <a:pt x="11319" y="11965"/>
                    <a:pt x="11236" y="12061"/>
                    <a:pt x="11236" y="12172"/>
                  </a:cubicBezTo>
                  <a:lnTo>
                    <a:pt x="11236" y="12570"/>
                  </a:lnTo>
                  <a:lnTo>
                    <a:pt x="3002" y="12570"/>
                  </a:lnTo>
                  <a:lnTo>
                    <a:pt x="3002" y="10960"/>
                  </a:lnTo>
                  <a:cubicBezTo>
                    <a:pt x="3002" y="10836"/>
                    <a:pt x="3113" y="10725"/>
                    <a:pt x="3236" y="10725"/>
                  </a:cubicBezTo>
                  <a:lnTo>
                    <a:pt x="11001" y="10725"/>
                  </a:lnTo>
                  <a:cubicBezTo>
                    <a:pt x="11126" y="10725"/>
                    <a:pt x="11236" y="10836"/>
                    <a:pt x="11236" y="10960"/>
                  </a:cubicBezTo>
                  <a:lnTo>
                    <a:pt x="11236" y="11208"/>
                  </a:lnTo>
                  <a:cubicBezTo>
                    <a:pt x="11236" y="11318"/>
                    <a:pt x="11319" y="11401"/>
                    <a:pt x="11442" y="11401"/>
                  </a:cubicBezTo>
                  <a:cubicBezTo>
                    <a:pt x="11552" y="11401"/>
                    <a:pt x="11635" y="11318"/>
                    <a:pt x="11635" y="11208"/>
                  </a:cubicBezTo>
                  <a:lnTo>
                    <a:pt x="11635" y="10960"/>
                  </a:lnTo>
                  <a:cubicBezTo>
                    <a:pt x="11635" y="10602"/>
                    <a:pt x="11346" y="10312"/>
                    <a:pt x="11001" y="10312"/>
                  </a:cubicBezTo>
                  <a:lnTo>
                    <a:pt x="10410" y="10312"/>
                  </a:lnTo>
                  <a:lnTo>
                    <a:pt x="10175" y="10244"/>
                  </a:lnTo>
                  <a:cubicBezTo>
                    <a:pt x="9129" y="9954"/>
                    <a:pt x="8358" y="9087"/>
                    <a:pt x="8179" y="8041"/>
                  </a:cubicBezTo>
                  <a:cubicBezTo>
                    <a:pt x="8427" y="7889"/>
                    <a:pt x="8675" y="7724"/>
                    <a:pt x="8909" y="7531"/>
                  </a:cubicBezTo>
                  <a:cubicBezTo>
                    <a:pt x="11098" y="7090"/>
                    <a:pt x="10974" y="7118"/>
                    <a:pt x="11001" y="7105"/>
                  </a:cubicBezTo>
                  <a:cubicBezTo>
                    <a:pt x="12241" y="6802"/>
                    <a:pt x="13191" y="5838"/>
                    <a:pt x="13507" y="4612"/>
                  </a:cubicBezTo>
                  <a:lnTo>
                    <a:pt x="14072" y="2451"/>
                  </a:lnTo>
                  <a:cubicBezTo>
                    <a:pt x="14238" y="1790"/>
                    <a:pt x="13755" y="1157"/>
                    <a:pt x="13081" y="1157"/>
                  </a:cubicBezTo>
                  <a:lnTo>
                    <a:pt x="11787" y="1157"/>
                  </a:lnTo>
                  <a:cubicBezTo>
                    <a:pt x="11842" y="1047"/>
                    <a:pt x="11883" y="922"/>
                    <a:pt x="11883" y="785"/>
                  </a:cubicBezTo>
                  <a:cubicBezTo>
                    <a:pt x="11883" y="358"/>
                    <a:pt x="11525" y="0"/>
                    <a:pt x="11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398038" y="3815650"/>
              <a:ext cx="95025" cy="90325"/>
            </a:xfrm>
            <a:custGeom>
              <a:avLst/>
              <a:gdLst/>
              <a:ahLst/>
              <a:cxnLst/>
              <a:rect l="l" t="t" r="r" b="b"/>
              <a:pathLst>
                <a:path w="3801" h="3613" extrusionOk="0">
                  <a:moveTo>
                    <a:pt x="1901" y="483"/>
                  </a:moveTo>
                  <a:lnTo>
                    <a:pt x="2176" y="1226"/>
                  </a:lnTo>
                  <a:cubicBezTo>
                    <a:pt x="2231" y="1377"/>
                    <a:pt x="2356" y="1474"/>
                    <a:pt x="2507" y="1474"/>
                  </a:cubicBezTo>
                  <a:lnTo>
                    <a:pt x="3305" y="1502"/>
                  </a:lnTo>
                  <a:lnTo>
                    <a:pt x="2686" y="1997"/>
                  </a:lnTo>
                  <a:cubicBezTo>
                    <a:pt x="2562" y="2093"/>
                    <a:pt x="2507" y="2245"/>
                    <a:pt x="2548" y="2383"/>
                  </a:cubicBezTo>
                  <a:lnTo>
                    <a:pt x="2769" y="3154"/>
                  </a:lnTo>
                  <a:lnTo>
                    <a:pt x="2108" y="2713"/>
                  </a:lnTo>
                  <a:cubicBezTo>
                    <a:pt x="2046" y="2672"/>
                    <a:pt x="1973" y="2651"/>
                    <a:pt x="1901" y="2651"/>
                  </a:cubicBezTo>
                  <a:cubicBezTo>
                    <a:pt x="1829" y="2651"/>
                    <a:pt x="1756" y="2672"/>
                    <a:pt x="1695" y="2713"/>
                  </a:cubicBezTo>
                  <a:lnTo>
                    <a:pt x="1034" y="3154"/>
                  </a:lnTo>
                  <a:lnTo>
                    <a:pt x="1254" y="2383"/>
                  </a:lnTo>
                  <a:cubicBezTo>
                    <a:pt x="1295" y="2245"/>
                    <a:pt x="1240" y="2093"/>
                    <a:pt x="1130" y="1997"/>
                  </a:cubicBezTo>
                  <a:lnTo>
                    <a:pt x="496" y="1502"/>
                  </a:lnTo>
                  <a:lnTo>
                    <a:pt x="1295" y="1474"/>
                  </a:lnTo>
                  <a:cubicBezTo>
                    <a:pt x="1447" y="1474"/>
                    <a:pt x="1570" y="1377"/>
                    <a:pt x="1625" y="1226"/>
                  </a:cubicBezTo>
                  <a:lnTo>
                    <a:pt x="1901" y="483"/>
                  </a:lnTo>
                  <a:close/>
                  <a:moveTo>
                    <a:pt x="1901" y="0"/>
                  </a:moveTo>
                  <a:cubicBezTo>
                    <a:pt x="1735" y="0"/>
                    <a:pt x="1612" y="97"/>
                    <a:pt x="1557" y="248"/>
                  </a:cubicBezTo>
                  <a:lnTo>
                    <a:pt x="1254" y="1061"/>
                  </a:lnTo>
                  <a:lnTo>
                    <a:pt x="386" y="1102"/>
                  </a:lnTo>
                  <a:cubicBezTo>
                    <a:pt x="221" y="1102"/>
                    <a:pt x="98" y="1199"/>
                    <a:pt x="43" y="1350"/>
                  </a:cubicBezTo>
                  <a:cubicBezTo>
                    <a:pt x="1" y="1502"/>
                    <a:pt x="43" y="1667"/>
                    <a:pt x="166" y="1763"/>
                  </a:cubicBezTo>
                  <a:lnTo>
                    <a:pt x="854" y="2300"/>
                  </a:lnTo>
                  <a:lnTo>
                    <a:pt x="621" y="3140"/>
                  </a:lnTo>
                  <a:cubicBezTo>
                    <a:pt x="566" y="3292"/>
                    <a:pt x="621" y="3442"/>
                    <a:pt x="758" y="3539"/>
                  </a:cubicBezTo>
                  <a:cubicBezTo>
                    <a:pt x="822" y="3589"/>
                    <a:pt x="898" y="3613"/>
                    <a:pt x="974" y="3613"/>
                  </a:cubicBezTo>
                  <a:cubicBezTo>
                    <a:pt x="1046" y="3613"/>
                    <a:pt x="1118" y="3592"/>
                    <a:pt x="1185" y="3553"/>
                  </a:cubicBezTo>
                  <a:lnTo>
                    <a:pt x="1901" y="3057"/>
                  </a:lnTo>
                  <a:lnTo>
                    <a:pt x="2617" y="3553"/>
                  </a:lnTo>
                  <a:cubicBezTo>
                    <a:pt x="2683" y="3592"/>
                    <a:pt x="2756" y="3613"/>
                    <a:pt x="2827" y="3613"/>
                  </a:cubicBezTo>
                  <a:cubicBezTo>
                    <a:pt x="2904" y="3613"/>
                    <a:pt x="2980" y="3589"/>
                    <a:pt x="3044" y="3539"/>
                  </a:cubicBezTo>
                  <a:cubicBezTo>
                    <a:pt x="3182" y="3442"/>
                    <a:pt x="3237" y="3292"/>
                    <a:pt x="3195" y="3140"/>
                  </a:cubicBezTo>
                  <a:lnTo>
                    <a:pt x="2947" y="2300"/>
                  </a:lnTo>
                  <a:lnTo>
                    <a:pt x="3636" y="1763"/>
                  </a:lnTo>
                  <a:cubicBezTo>
                    <a:pt x="3760" y="1667"/>
                    <a:pt x="3801" y="1502"/>
                    <a:pt x="3760" y="1350"/>
                  </a:cubicBezTo>
                  <a:cubicBezTo>
                    <a:pt x="3705" y="1199"/>
                    <a:pt x="3580" y="1102"/>
                    <a:pt x="3415" y="1102"/>
                  </a:cubicBezTo>
                  <a:lnTo>
                    <a:pt x="2548" y="1061"/>
                  </a:lnTo>
                  <a:lnTo>
                    <a:pt x="2259" y="248"/>
                  </a:lnTo>
                  <a:cubicBezTo>
                    <a:pt x="2204" y="97"/>
                    <a:pt x="2066" y="0"/>
                    <a:pt x="1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4"/>
          <p:cNvGrpSpPr/>
          <p:nvPr/>
        </p:nvGrpSpPr>
        <p:grpSpPr>
          <a:xfrm>
            <a:off x="7044742" y="1801142"/>
            <a:ext cx="461926" cy="572689"/>
            <a:chOff x="7843213" y="3760750"/>
            <a:chExt cx="270575" cy="335475"/>
          </a:xfrm>
        </p:grpSpPr>
        <p:sp>
          <p:nvSpPr>
            <p:cNvPr id="345" name="Google Shape;345;p34"/>
            <p:cNvSpPr/>
            <p:nvPr/>
          </p:nvSpPr>
          <p:spPr>
            <a:xfrm>
              <a:off x="7843213" y="3760750"/>
              <a:ext cx="270575" cy="335475"/>
            </a:xfrm>
            <a:custGeom>
              <a:avLst/>
              <a:gdLst/>
              <a:ahLst/>
              <a:cxnLst/>
              <a:rect l="l" t="t" r="r" b="b"/>
              <a:pathLst>
                <a:path w="10823" h="13419" extrusionOk="0">
                  <a:moveTo>
                    <a:pt x="5412" y="396"/>
                  </a:moveTo>
                  <a:cubicBezTo>
                    <a:pt x="5553" y="396"/>
                    <a:pt x="5694" y="441"/>
                    <a:pt x="5811" y="531"/>
                  </a:cubicBezTo>
                  <a:cubicBezTo>
                    <a:pt x="5999" y="682"/>
                    <a:pt x="6226" y="761"/>
                    <a:pt x="6457" y="761"/>
                  </a:cubicBezTo>
                  <a:cubicBezTo>
                    <a:pt x="6563" y="761"/>
                    <a:pt x="6670" y="744"/>
                    <a:pt x="6775" y="709"/>
                  </a:cubicBezTo>
                  <a:cubicBezTo>
                    <a:pt x="6838" y="691"/>
                    <a:pt x="6902" y="682"/>
                    <a:pt x="6965" y="682"/>
                  </a:cubicBezTo>
                  <a:cubicBezTo>
                    <a:pt x="7190" y="682"/>
                    <a:pt x="7400" y="794"/>
                    <a:pt x="7518" y="999"/>
                  </a:cubicBezTo>
                  <a:cubicBezTo>
                    <a:pt x="7698" y="1302"/>
                    <a:pt x="8014" y="1495"/>
                    <a:pt x="8344" y="1522"/>
                  </a:cubicBezTo>
                  <a:cubicBezTo>
                    <a:pt x="8647" y="1535"/>
                    <a:pt x="8895" y="1756"/>
                    <a:pt x="8950" y="2059"/>
                  </a:cubicBezTo>
                  <a:cubicBezTo>
                    <a:pt x="9005" y="2403"/>
                    <a:pt x="9225" y="2692"/>
                    <a:pt x="9528" y="2830"/>
                  </a:cubicBezTo>
                  <a:cubicBezTo>
                    <a:pt x="9804" y="2967"/>
                    <a:pt x="9956" y="3257"/>
                    <a:pt x="9886" y="3560"/>
                  </a:cubicBezTo>
                  <a:cubicBezTo>
                    <a:pt x="9818" y="3890"/>
                    <a:pt x="9914" y="4248"/>
                    <a:pt x="10162" y="4496"/>
                  </a:cubicBezTo>
                  <a:cubicBezTo>
                    <a:pt x="10369" y="4716"/>
                    <a:pt x="10396" y="5047"/>
                    <a:pt x="10231" y="5295"/>
                  </a:cubicBezTo>
                  <a:cubicBezTo>
                    <a:pt x="10038" y="5583"/>
                    <a:pt x="10011" y="5941"/>
                    <a:pt x="10148" y="6259"/>
                  </a:cubicBezTo>
                  <a:cubicBezTo>
                    <a:pt x="10259" y="6547"/>
                    <a:pt x="10162" y="6864"/>
                    <a:pt x="9928" y="7043"/>
                  </a:cubicBezTo>
                  <a:cubicBezTo>
                    <a:pt x="9639" y="7236"/>
                    <a:pt x="9488" y="7566"/>
                    <a:pt x="9488" y="7911"/>
                  </a:cubicBezTo>
                  <a:cubicBezTo>
                    <a:pt x="9501" y="8214"/>
                    <a:pt x="9295" y="8475"/>
                    <a:pt x="9005" y="8557"/>
                  </a:cubicBezTo>
                  <a:cubicBezTo>
                    <a:pt x="8730" y="8627"/>
                    <a:pt x="8496" y="8805"/>
                    <a:pt x="8359" y="9040"/>
                  </a:cubicBezTo>
                  <a:cubicBezTo>
                    <a:pt x="8331" y="9095"/>
                    <a:pt x="8304" y="9150"/>
                    <a:pt x="8289" y="9205"/>
                  </a:cubicBezTo>
                  <a:cubicBezTo>
                    <a:pt x="8187" y="9473"/>
                    <a:pt x="7943" y="9634"/>
                    <a:pt x="7666" y="9634"/>
                  </a:cubicBezTo>
                  <a:cubicBezTo>
                    <a:pt x="7644" y="9634"/>
                    <a:pt x="7623" y="9633"/>
                    <a:pt x="7601" y="9631"/>
                  </a:cubicBezTo>
                  <a:cubicBezTo>
                    <a:pt x="7561" y="9626"/>
                    <a:pt x="7520" y="9624"/>
                    <a:pt x="7480" y="9624"/>
                  </a:cubicBezTo>
                  <a:cubicBezTo>
                    <a:pt x="7178" y="9624"/>
                    <a:pt x="6887" y="9757"/>
                    <a:pt x="6692" y="9976"/>
                  </a:cubicBezTo>
                  <a:cubicBezTo>
                    <a:pt x="6569" y="10125"/>
                    <a:pt x="6390" y="10201"/>
                    <a:pt x="6209" y="10201"/>
                  </a:cubicBezTo>
                  <a:cubicBezTo>
                    <a:pt x="6106" y="10201"/>
                    <a:pt x="6002" y="10177"/>
                    <a:pt x="5908" y="10127"/>
                  </a:cubicBezTo>
                  <a:cubicBezTo>
                    <a:pt x="5811" y="10086"/>
                    <a:pt x="5715" y="10044"/>
                    <a:pt x="5618" y="10031"/>
                  </a:cubicBezTo>
                  <a:cubicBezTo>
                    <a:pt x="5549" y="10017"/>
                    <a:pt x="5480" y="10010"/>
                    <a:pt x="5413" y="10010"/>
                  </a:cubicBezTo>
                  <a:cubicBezTo>
                    <a:pt x="5346" y="10010"/>
                    <a:pt x="5281" y="10017"/>
                    <a:pt x="5219" y="10031"/>
                  </a:cubicBezTo>
                  <a:cubicBezTo>
                    <a:pt x="5122" y="10044"/>
                    <a:pt x="5027" y="10086"/>
                    <a:pt x="4930" y="10127"/>
                  </a:cubicBezTo>
                  <a:cubicBezTo>
                    <a:pt x="4830" y="10177"/>
                    <a:pt x="4725" y="10201"/>
                    <a:pt x="4622" y="10201"/>
                  </a:cubicBezTo>
                  <a:cubicBezTo>
                    <a:pt x="4440" y="10201"/>
                    <a:pt x="4263" y="10125"/>
                    <a:pt x="4131" y="9976"/>
                  </a:cubicBezTo>
                  <a:cubicBezTo>
                    <a:pt x="3938" y="9756"/>
                    <a:pt x="3650" y="9618"/>
                    <a:pt x="3347" y="9618"/>
                  </a:cubicBezTo>
                  <a:cubicBezTo>
                    <a:pt x="3305" y="9618"/>
                    <a:pt x="3264" y="9631"/>
                    <a:pt x="3222" y="9631"/>
                  </a:cubicBezTo>
                  <a:cubicBezTo>
                    <a:pt x="3201" y="9633"/>
                    <a:pt x="3181" y="9634"/>
                    <a:pt x="3160" y="9634"/>
                  </a:cubicBezTo>
                  <a:cubicBezTo>
                    <a:pt x="2893" y="9634"/>
                    <a:pt x="2637" y="9473"/>
                    <a:pt x="2548" y="9205"/>
                  </a:cubicBezTo>
                  <a:lnTo>
                    <a:pt x="2466" y="9040"/>
                  </a:lnTo>
                  <a:cubicBezTo>
                    <a:pt x="2328" y="8805"/>
                    <a:pt x="2093" y="8627"/>
                    <a:pt x="1832" y="8557"/>
                  </a:cubicBezTo>
                  <a:cubicBezTo>
                    <a:pt x="1529" y="8475"/>
                    <a:pt x="1337" y="8214"/>
                    <a:pt x="1337" y="7911"/>
                  </a:cubicBezTo>
                  <a:cubicBezTo>
                    <a:pt x="1350" y="7566"/>
                    <a:pt x="1185" y="7236"/>
                    <a:pt x="909" y="7043"/>
                  </a:cubicBezTo>
                  <a:cubicBezTo>
                    <a:pt x="661" y="6864"/>
                    <a:pt x="566" y="6547"/>
                    <a:pt x="689" y="6259"/>
                  </a:cubicBezTo>
                  <a:cubicBezTo>
                    <a:pt x="813" y="5941"/>
                    <a:pt x="786" y="5583"/>
                    <a:pt x="593" y="5295"/>
                  </a:cubicBezTo>
                  <a:cubicBezTo>
                    <a:pt x="428" y="5047"/>
                    <a:pt x="455" y="4716"/>
                    <a:pt x="676" y="4496"/>
                  </a:cubicBezTo>
                  <a:cubicBezTo>
                    <a:pt x="909" y="4248"/>
                    <a:pt x="1006" y="3890"/>
                    <a:pt x="937" y="3560"/>
                  </a:cubicBezTo>
                  <a:cubicBezTo>
                    <a:pt x="869" y="3257"/>
                    <a:pt x="1019" y="2967"/>
                    <a:pt x="1295" y="2830"/>
                  </a:cubicBezTo>
                  <a:cubicBezTo>
                    <a:pt x="1612" y="2692"/>
                    <a:pt x="1832" y="2403"/>
                    <a:pt x="1887" y="2059"/>
                  </a:cubicBezTo>
                  <a:cubicBezTo>
                    <a:pt x="1928" y="1756"/>
                    <a:pt x="2176" y="1535"/>
                    <a:pt x="2479" y="1522"/>
                  </a:cubicBezTo>
                  <a:cubicBezTo>
                    <a:pt x="2824" y="1495"/>
                    <a:pt x="3127" y="1302"/>
                    <a:pt x="3305" y="999"/>
                  </a:cubicBezTo>
                  <a:cubicBezTo>
                    <a:pt x="3424" y="794"/>
                    <a:pt x="3642" y="682"/>
                    <a:pt x="3870" y="682"/>
                  </a:cubicBezTo>
                  <a:cubicBezTo>
                    <a:pt x="3934" y="682"/>
                    <a:pt x="3999" y="691"/>
                    <a:pt x="4063" y="709"/>
                  </a:cubicBezTo>
                  <a:cubicBezTo>
                    <a:pt x="4163" y="744"/>
                    <a:pt x="4267" y="761"/>
                    <a:pt x="4371" y="761"/>
                  </a:cubicBezTo>
                  <a:cubicBezTo>
                    <a:pt x="4597" y="761"/>
                    <a:pt x="4824" y="682"/>
                    <a:pt x="5012" y="531"/>
                  </a:cubicBezTo>
                  <a:cubicBezTo>
                    <a:pt x="5130" y="441"/>
                    <a:pt x="5271" y="396"/>
                    <a:pt x="5412" y="396"/>
                  </a:cubicBezTo>
                  <a:close/>
                  <a:moveTo>
                    <a:pt x="2314" y="9604"/>
                  </a:moveTo>
                  <a:cubicBezTo>
                    <a:pt x="2511" y="9864"/>
                    <a:pt x="2820" y="10023"/>
                    <a:pt x="3159" y="10023"/>
                  </a:cubicBezTo>
                  <a:cubicBezTo>
                    <a:pt x="3198" y="10023"/>
                    <a:pt x="3238" y="10021"/>
                    <a:pt x="3277" y="10017"/>
                  </a:cubicBezTo>
                  <a:cubicBezTo>
                    <a:pt x="3304" y="10013"/>
                    <a:pt x="3330" y="10012"/>
                    <a:pt x="3357" y="10012"/>
                  </a:cubicBezTo>
                  <a:cubicBezTo>
                    <a:pt x="3539" y="10012"/>
                    <a:pt x="3722" y="10093"/>
                    <a:pt x="3843" y="10237"/>
                  </a:cubicBezTo>
                  <a:cubicBezTo>
                    <a:pt x="4048" y="10472"/>
                    <a:pt x="4324" y="10595"/>
                    <a:pt x="4627" y="10595"/>
                  </a:cubicBezTo>
                  <a:cubicBezTo>
                    <a:pt x="4724" y="10595"/>
                    <a:pt x="4806" y="10582"/>
                    <a:pt x="4902" y="10554"/>
                  </a:cubicBezTo>
                  <a:lnTo>
                    <a:pt x="4902" y="10554"/>
                  </a:lnTo>
                  <a:lnTo>
                    <a:pt x="3898" y="12978"/>
                  </a:lnTo>
                  <a:cubicBezTo>
                    <a:pt x="3883" y="13007"/>
                    <a:pt x="3853" y="13024"/>
                    <a:pt x="3824" y="13024"/>
                  </a:cubicBezTo>
                  <a:cubicBezTo>
                    <a:pt x="3798" y="13024"/>
                    <a:pt x="3773" y="13010"/>
                    <a:pt x="3760" y="12978"/>
                  </a:cubicBezTo>
                  <a:lnTo>
                    <a:pt x="3182" y="11889"/>
                  </a:lnTo>
                  <a:cubicBezTo>
                    <a:pt x="3094" y="11725"/>
                    <a:pt x="2936" y="11639"/>
                    <a:pt x="2764" y="11639"/>
                  </a:cubicBezTo>
                  <a:cubicBezTo>
                    <a:pt x="2720" y="11639"/>
                    <a:pt x="2675" y="11645"/>
                    <a:pt x="2631" y="11656"/>
                  </a:cubicBezTo>
                  <a:lnTo>
                    <a:pt x="1447" y="12027"/>
                  </a:lnTo>
                  <a:cubicBezTo>
                    <a:pt x="1439" y="12028"/>
                    <a:pt x="1432" y="12029"/>
                    <a:pt x="1425" y="12029"/>
                  </a:cubicBezTo>
                  <a:cubicBezTo>
                    <a:pt x="1366" y="12029"/>
                    <a:pt x="1325" y="11979"/>
                    <a:pt x="1350" y="11917"/>
                  </a:cubicBezTo>
                  <a:lnTo>
                    <a:pt x="2314" y="9604"/>
                  </a:lnTo>
                  <a:close/>
                  <a:moveTo>
                    <a:pt x="8509" y="9604"/>
                  </a:moveTo>
                  <a:lnTo>
                    <a:pt x="9473" y="11917"/>
                  </a:lnTo>
                  <a:cubicBezTo>
                    <a:pt x="9498" y="11979"/>
                    <a:pt x="9457" y="12029"/>
                    <a:pt x="9399" y="12029"/>
                  </a:cubicBezTo>
                  <a:cubicBezTo>
                    <a:pt x="9392" y="12029"/>
                    <a:pt x="9385" y="12028"/>
                    <a:pt x="9377" y="12027"/>
                  </a:cubicBezTo>
                  <a:lnTo>
                    <a:pt x="8193" y="11656"/>
                  </a:lnTo>
                  <a:cubicBezTo>
                    <a:pt x="8152" y="11645"/>
                    <a:pt x="8109" y="11639"/>
                    <a:pt x="8066" y="11639"/>
                  </a:cubicBezTo>
                  <a:cubicBezTo>
                    <a:pt x="7897" y="11639"/>
                    <a:pt x="7731" y="11725"/>
                    <a:pt x="7643" y="11889"/>
                  </a:cubicBezTo>
                  <a:lnTo>
                    <a:pt x="7064" y="12978"/>
                  </a:lnTo>
                  <a:cubicBezTo>
                    <a:pt x="7051" y="13010"/>
                    <a:pt x="7026" y="13024"/>
                    <a:pt x="7000" y="13024"/>
                  </a:cubicBezTo>
                  <a:cubicBezTo>
                    <a:pt x="6971" y="13024"/>
                    <a:pt x="6941" y="13007"/>
                    <a:pt x="6927" y="12978"/>
                  </a:cubicBezTo>
                  <a:lnTo>
                    <a:pt x="5921" y="10554"/>
                  </a:lnTo>
                  <a:lnTo>
                    <a:pt x="5921" y="10554"/>
                  </a:lnTo>
                  <a:cubicBezTo>
                    <a:pt x="6018" y="10582"/>
                    <a:pt x="6117" y="10596"/>
                    <a:pt x="6215" y="10596"/>
                  </a:cubicBezTo>
                  <a:cubicBezTo>
                    <a:pt x="6506" y="10596"/>
                    <a:pt x="6789" y="10474"/>
                    <a:pt x="6995" y="10237"/>
                  </a:cubicBezTo>
                  <a:cubicBezTo>
                    <a:pt x="7115" y="10093"/>
                    <a:pt x="7288" y="10012"/>
                    <a:pt x="7477" y="10012"/>
                  </a:cubicBezTo>
                  <a:cubicBezTo>
                    <a:pt x="7504" y="10012"/>
                    <a:pt x="7532" y="10013"/>
                    <a:pt x="7560" y="10017"/>
                  </a:cubicBezTo>
                  <a:cubicBezTo>
                    <a:pt x="7605" y="10023"/>
                    <a:pt x="7650" y="10027"/>
                    <a:pt x="7695" y="10027"/>
                  </a:cubicBezTo>
                  <a:cubicBezTo>
                    <a:pt x="8019" y="10027"/>
                    <a:pt x="8329" y="9858"/>
                    <a:pt x="8509" y="9604"/>
                  </a:cubicBezTo>
                  <a:close/>
                  <a:moveTo>
                    <a:pt x="5417" y="1"/>
                  </a:moveTo>
                  <a:cubicBezTo>
                    <a:pt x="5188" y="1"/>
                    <a:pt x="4957" y="77"/>
                    <a:pt x="4764" y="228"/>
                  </a:cubicBezTo>
                  <a:cubicBezTo>
                    <a:pt x="4652" y="322"/>
                    <a:pt x="4514" y="371"/>
                    <a:pt x="4372" y="371"/>
                  </a:cubicBezTo>
                  <a:cubicBezTo>
                    <a:pt x="4306" y="371"/>
                    <a:pt x="4239" y="360"/>
                    <a:pt x="4173" y="338"/>
                  </a:cubicBezTo>
                  <a:cubicBezTo>
                    <a:pt x="4072" y="308"/>
                    <a:pt x="3969" y="294"/>
                    <a:pt x="3868" y="294"/>
                  </a:cubicBezTo>
                  <a:cubicBezTo>
                    <a:pt x="3502" y="294"/>
                    <a:pt x="3156" y="482"/>
                    <a:pt x="2961" y="806"/>
                  </a:cubicBezTo>
                  <a:cubicBezTo>
                    <a:pt x="2851" y="985"/>
                    <a:pt x="2658" y="1109"/>
                    <a:pt x="2451" y="1122"/>
                  </a:cubicBezTo>
                  <a:cubicBezTo>
                    <a:pt x="1970" y="1164"/>
                    <a:pt x="1570" y="1522"/>
                    <a:pt x="1488" y="1990"/>
                  </a:cubicBezTo>
                  <a:cubicBezTo>
                    <a:pt x="1460" y="2211"/>
                    <a:pt x="1322" y="2389"/>
                    <a:pt x="1130" y="2486"/>
                  </a:cubicBezTo>
                  <a:cubicBezTo>
                    <a:pt x="689" y="2692"/>
                    <a:pt x="455" y="3160"/>
                    <a:pt x="551" y="3643"/>
                  </a:cubicBezTo>
                  <a:cubicBezTo>
                    <a:pt x="593" y="3849"/>
                    <a:pt x="538" y="4069"/>
                    <a:pt x="386" y="4221"/>
                  </a:cubicBezTo>
                  <a:cubicBezTo>
                    <a:pt x="56" y="4579"/>
                    <a:pt x="1" y="5102"/>
                    <a:pt x="263" y="5515"/>
                  </a:cubicBezTo>
                  <a:cubicBezTo>
                    <a:pt x="386" y="5693"/>
                    <a:pt x="400" y="5914"/>
                    <a:pt x="318" y="6107"/>
                  </a:cubicBezTo>
                  <a:cubicBezTo>
                    <a:pt x="138" y="6561"/>
                    <a:pt x="276" y="7070"/>
                    <a:pt x="676" y="7360"/>
                  </a:cubicBezTo>
                  <a:cubicBezTo>
                    <a:pt x="854" y="7483"/>
                    <a:pt x="951" y="7690"/>
                    <a:pt x="951" y="7896"/>
                  </a:cubicBezTo>
                  <a:cubicBezTo>
                    <a:pt x="937" y="8379"/>
                    <a:pt x="1254" y="8805"/>
                    <a:pt x="1722" y="8930"/>
                  </a:cubicBezTo>
                  <a:cubicBezTo>
                    <a:pt x="1860" y="8970"/>
                    <a:pt x="1983" y="9053"/>
                    <a:pt x="2080" y="9163"/>
                  </a:cubicBezTo>
                  <a:lnTo>
                    <a:pt x="992" y="11766"/>
                  </a:lnTo>
                  <a:cubicBezTo>
                    <a:pt x="859" y="12092"/>
                    <a:pt x="1108" y="12419"/>
                    <a:pt x="1423" y="12419"/>
                  </a:cubicBezTo>
                  <a:cubicBezTo>
                    <a:pt x="1467" y="12419"/>
                    <a:pt x="1512" y="12413"/>
                    <a:pt x="1557" y="12399"/>
                  </a:cubicBezTo>
                  <a:lnTo>
                    <a:pt x="2741" y="12041"/>
                  </a:lnTo>
                  <a:cubicBezTo>
                    <a:pt x="2752" y="12037"/>
                    <a:pt x="2763" y="12036"/>
                    <a:pt x="2774" y="12036"/>
                  </a:cubicBezTo>
                  <a:cubicBezTo>
                    <a:pt x="2802" y="12036"/>
                    <a:pt x="2827" y="12049"/>
                    <a:pt x="2837" y="12069"/>
                  </a:cubicBezTo>
                  <a:lnTo>
                    <a:pt x="3415" y="13170"/>
                  </a:lnTo>
                  <a:cubicBezTo>
                    <a:pt x="3507" y="13334"/>
                    <a:pt x="3670" y="13413"/>
                    <a:pt x="3832" y="13413"/>
                  </a:cubicBezTo>
                  <a:cubicBezTo>
                    <a:pt x="4012" y="13413"/>
                    <a:pt x="4190" y="13316"/>
                    <a:pt x="4269" y="13128"/>
                  </a:cubicBezTo>
                  <a:lnTo>
                    <a:pt x="5398" y="10402"/>
                  </a:lnTo>
                  <a:lnTo>
                    <a:pt x="5440" y="10402"/>
                  </a:lnTo>
                  <a:lnTo>
                    <a:pt x="6569" y="13128"/>
                  </a:lnTo>
                  <a:cubicBezTo>
                    <a:pt x="6647" y="13322"/>
                    <a:pt x="6822" y="13418"/>
                    <a:pt x="6997" y="13418"/>
                  </a:cubicBezTo>
                  <a:cubicBezTo>
                    <a:pt x="7160" y="13418"/>
                    <a:pt x="7322" y="13336"/>
                    <a:pt x="7408" y="13170"/>
                  </a:cubicBezTo>
                  <a:lnTo>
                    <a:pt x="7986" y="12069"/>
                  </a:lnTo>
                  <a:cubicBezTo>
                    <a:pt x="8006" y="12049"/>
                    <a:pt x="8027" y="12036"/>
                    <a:pt x="8052" y="12036"/>
                  </a:cubicBezTo>
                  <a:cubicBezTo>
                    <a:pt x="8062" y="12036"/>
                    <a:pt x="8072" y="12037"/>
                    <a:pt x="8083" y="12041"/>
                  </a:cubicBezTo>
                  <a:lnTo>
                    <a:pt x="9267" y="12399"/>
                  </a:lnTo>
                  <a:cubicBezTo>
                    <a:pt x="9314" y="12413"/>
                    <a:pt x="9360" y="12419"/>
                    <a:pt x="9405" y="12419"/>
                  </a:cubicBezTo>
                  <a:cubicBezTo>
                    <a:pt x="9726" y="12419"/>
                    <a:pt x="9965" y="12092"/>
                    <a:pt x="9831" y="11766"/>
                  </a:cubicBezTo>
                  <a:lnTo>
                    <a:pt x="8757" y="9163"/>
                  </a:lnTo>
                  <a:cubicBezTo>
                    <a:pt x="8840" y="9053"/>
                    <a:pt x="8964" y="8970"/>
                    <a:pt x="9102" y="8930"/>
                  </a:cubicBezTo>
                  <a:cubicBezTo>
                    <a:pt x="9570" y="8805"/>
                    <a:pt x="9886" y="8379"/>
                    <a:pt x="9886" y="7896"/>
                  </a:cubicBezTo>
                  <a:cubicBezTo>
                    <a:pt x="9873" y="7690"/>
                    <a:pt x="9983" y="7483"/>
                    <a:pt x="10148" y="7360"/>
                  </a:cubicBezTo>
                  <a:cubicBezTo>
                    <a:pt x="10547" y="7070"/>
                    <a:pt x="10685" y="6561"/>
                    <a:pt x="10506" y="6107"/>
                  </a:cubicBezTo>
                  <a:cubicBezTo>
                    <a:pt x="10424" y="5914"/>
                    <a:pt x="10451" y="5693"/>
                    <a:pt x="10562" y="5515"/>
                  </a:cubicBezTo>
                  <a:cubicBezTo>
                    <a:pt x="10823" y="5102"/>
                    <a:pt x="10782" y="4579"/>
                    <a:pt x="10437" y="4221"/>
                  </a:cubicBezTo>
                  <a:cubicBezTo>
                    <a:pt x="10299" y="4069"/>
                    <a:pt x="10231" y="3849"/>
                    <a:pt x="10272" y="3643"/>
                  </a:cubicBezTo>
                  <a:cubicBezTo>
                    <a:pt x="10382" y="3160"/>
                    <a:pt x="10134" y="2692"/>
                    <a:pt x="9694" y="2486"/>
                  </a:cubicBezTo>
                  <a:cubicBezTo>
                    <a:pt x="9501" y="2389"/>
                    <a:pt x="9363" y="2211"/>
                    <a:pt x="9336" y="1990"/>
                  </a:cubicBezTo>
                  <a:cubicBezTo>
                    <a:pt x="9253" y="1522"/>
                    <a:pt x="8867" y="1164"/>
                    <a:pt x="8372" y="1122"/>
                  </a:cubicBezTo>
                  <a:cubicBezTo>
                    <a:pt x="8166" y="1109"/>
                    <a:pt x="7973" y="985"/>
                    <a:pt x="7863" y="806"/>
                  </a:cubicBezTo>
                  <a:cubicBezTo>
                    <a:pt x="7669" y="482"/>
                    <a:pt x="7322" y="294"/>
                    <a:pt x="6956" y="294"/>
                  </a:cubicBezTo>
                  <a:cubicBezTo>
                    <a:pt x="6855" y="294"/>
                    <a:pt x="6752" y="308"/>
                    <a:pt x="6651" y="338"/>
                  </a:cubicBezTo>
                  <a:cubicBezTo>
                    <a:pt x="6590" y="360"/>
                    <a:pt x="6524" y="371"/>
                    <a:pt x="6458" y="371"/>
                  </a:cubicBezTo>
                  <a:cubicBezTo>
                    <a:pt x="6316" y="371"/>
                    <a:pt x="6171" y="322"/>
                    <a:pt x="6059" y="228"/>
                  </a:cubicBezTo>
                  <a:cubicBezTo>
                    <a:pt x="5873" y="77"/>
                    <a:pt x="5646" y="1"/>
                    <a:pt x="5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7880738" y="3795000"/>
              <a:ext cx="195550" cy="91625"/>
            </a:xfrm>
            <a:custGeom>
              <a:avLst/>
              <a:gdLst/>
              <a:ahLst/>
              <a:cxnLst/>
              <a:rect l="l" t="t" r="r" b="b"/>
              <a:pathLst>
                <a:path w="7822" h="3665" extrusionOk="0">
                  <a:moveTo>
                    <a:pt x="3911" y="0"/>
                  </a:moveTo>
                  <a:cubicBezTo>
                    <a:pt x="1942" y="0"/>
                    <a:pt x="262" y="1487"/>
                    <a:pt x="14" y="3442"/>
                  </a:cubicBezTo>
                  <a:cubicBezTo>
                    <a:pt x="1" y="3552"/>
                    <a:pt x="83" y="3649"/>
                    <a:pt x="194" y="3663"/>
                  </a:cubicBezTo>
                  <a:cubicBezTo>
                    <a:pt x="203" y="3664"/>
                    <a:pt x="213" y="3664"/>
                    <a:pt x="222" y="3664"/>
                  </a:cubicBezTo>
                  <a:cubicBezTo>
                    <a:pt x="320" y="3664"/>
                    <a:pt x="401" y="3598"/>
                    <a:pt x="414" y="3497"/>
                  </a:cubicBezTo>
                  <a:cubicBezTo>
                    <a:pt x="634" y="1735"/>
                    <a:pt x="2134" y="400"/>
                    <a:pt x="3911" y="400"/>
                  </a:cubicBezTo>
                  <a:cubicBezTo>
                    <a:pt x="5701" y="400"/>
                    <a:pt x="7201" y="1735"/>
                    <a:pt x="7422" y="3497"/>
                  </a:cubicBezTo>
                  <a:cubicBezTo>
                    <a:pt x="7436" y="3594"/>
                    <a:pt x="7518" y="3663"/>
                    <a:pt x="7614" y="3663"/>
                  </a:cubicBezTo>
                  <a:lnTo>
                    <a:pt x="7642" y="3663"/>
                  </a:lnTo>
                  <a:cubicBezTo>
                    <a:pt x="7739" y="3649"/>
                    <a:pt x="7821" y="3552"/>
                    <a:pt x="7807" y="3442"/>
                  </a:cubicBezTo>
                  <a:cubicBezTo>
                    <a:pt x="7574" y="1487"/>
                    <a:pt x="5894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7880738" y="3899625"/>
              <a:ext cx="195550" cy="91600"/>
            </a:xfrm>
            <a:custGeom>
              <a:avLst/>
              <a:gdLst/>
              <a:ahLst/>
              <a:cxnLst/>
              <a:rect l="l" t="t" r="r" b="b"/>
              <a:pathLst>
                <a:path w="7822" h="3664" extrusionOk="0">
                  <a:moveTo>
                    <a:pt x="7642" y="1"/>
                  </a:moveTo>
                  <a:cubicBezTo>
                    <a:pt x="7532" y="1"/>
                    <a:pt x="7436" y="70"/>
                    <a:pt x="7422" y="180"/>
                  </a:cubicBezTo>
                  <a:cubicBezTo>
                    <a:pt x="7201" y="1943"/>
                    <a:pt x="5701" y="3278"/>
                    <a:pt x="3911" y="3278"/>
                  </a:cubicBezTo>
                  <a:cubicBezTo>
                    <a:pt x="2134" y="3278"/>
                    <a:pt x="634" y="1943"/>
                    <a:pt x="414" y="180"/>
                  </a:cubicBezTo>
                  <a:cubicBezTo>
                    <a:pt x="401" y="80"/>
                    <a:pt x="320" y="13"/>
                    <a:pt x="222" y="13"/>
                  </a:cubicBezTo>
                  <a:cubicBezTo>
                    <a:pt x="213" y="13"/>
                    <a:pt x="203" y="14"/>
                    <a:pt x="194" y="15"/>
                  </a:cubicBezTo>
                  <a:cubicBezTo>
                    <a:pt x="83" y="28"/>
                    <a:pt x="1" y="125"/>
                    <a:pt x="14" y="221"/>
                  </a:cubicBezTo>
                  <a:cubicBezTo>
                    <a:pt x="262" y="2191"/>
                    <a:pt x="1928" y="3663"/>
                    <a:pt x="3911" y="3663"/>
                  </a:cubicBezTo>
                  <a:cubicBezTo>
                    <a:pt x="5894" y="3663"/>
                    <a:pt x="7574" y="2191"/>
                    <a:pt x="7807" y="221"/>
                  </a:cubicBezTo>
                  <a:cubicBezTo>
                    <a:pt x="7821" y="125"/>
                    <a:pt x="7739" y="15"/>
                    <a:pt x="7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7907938" y="3822525"/>
              <a:ext cx="141150" cy="133850"/>
            </a:xfrm>
            <a:custGeom>
              <a:avLst/>
              <a:gdLst/>
              <a:ahLst/>
              <a:cxnLst/>
              <a:rect l="l" t="t" r="r" b="b"/>
              <a:pathLst>
                <a:path w="5646" h="5354" extrusionOk="0">
                  <a:moveTo>
                    <a:pt x="2823" y="414"/>
                  </a:moveTo>
                  <a:lnTo>
                    <a:pt x="3346" y="1846"/>
                  </a:lnTo>
                  <a:cubicBezTo>
                    <a:pt x="3401" y="1983"/>
                    <a:pt x="3539" y="2080"/>
                    <a:pt x="3690" y="2093"/>
                  </a:cubicBezTo>
                  <a:lnTo>
                    <a:pt x="5205" y="2149"/>
                  </a:lnTo>
                  <a:lnTo>
                    <a:pt x="4007" y="3085"/>
                  </a:lnTo>
                  <a:cubicBezTo>
                    <a:pt x="3883" y="3182"/>
                    <a:pt x="3842" y="3333"/>
                    <a:pt x="3883" y="3485"/>
                  </a:cubicBezTo>
                  <a:lnTo>
                    <a:pt x="4296" y="4944"/>
                  </a:lnTo>
                  <a:lnTo>
                    <a:pt x="3043" y="4090"/>
                  </a:lnTo>
                  <a:cubicBezTo>
                    <a:pt x="2974" y="4049"/>
                    <a:pt x="2906" y="4035"/>
                    <a:pt x="2823" y="4035"/>
                  </a:cubicBezTo>
                  <a:cubicBezTo>
                    <a:pt x="2754" y="4035"/>
                    <a:pt x="2671" y="4049"/>
                    <a:pt x="2616" y="4090"/>
                  </a:cubicBezTo>
                  <a:lnTo>
                    <a:pt x="1349" y="4944"/>
                  </a:lnTo>
                  <a:lnTo>
                    <a:pt x="1777" y="3485"/>
                  </a:lnTo>
                  <a:cubicBezTo>
                    <a:pt x="1817" y="3333"/>
                    <a:pt x="1762" y="3182"/>
                    <a:pt x="1639" y="3085"/>
                  </a:cubicBezTo>
                  <a:lnTo>
                    <a:pt x="441" y="2149"/>
                  </a:lnTo>
                  <a:lnTo>
                    <a:pt x="1955" y="2093"/>
                  </a:lnTo>
                  <a:cubicBezTo>
                    <a:pt x="2120" y="2080"/>
                    <a:pt x="2258" y="1983"/>
                    <a:pt x="2300" y="1846"/>
                  </a:cubicBezTo>
                  <a:lnTo>
                    <a:pt x="2823" y="414"/>
                  </a:lnTo>
                  <a:close/>
                  <a:moveTo>
                    <a:pt x="2823" y="1"/>
                  </a:moveTo>
                  <a:cubicBezTo>
                    <a:pt x="2658" y="1"/>
                    <a:pt x="2520" y="98"/>
                    <a:pt x="2465" y="249"/>
                  </a:cubicBezTo>
                  <a:lnTo>
                    <a:pt x="1942" y="1695"/>
                  </a:lnTo>
                  <a:lnTo>
                    <a:pt x="400" y="1750"/>
                  </a:lnTo>
                  <a:cubicBezTo>
                    <a:pt x="235" y="1763"/>
                    <a:pt x="97" y="1860"/>
                    <a:pt x="55" y="2011"/>
                  </a:cubicBezTo>
                  <a:cubicBezTo>
                    <a:pt x="0" y="2176"/>
                    <a:pt x="55" y="2341"/>
                    <a:pt x="180" y="2438"/>
                  </a:cubicBezTo>
                  <a:lnTo>
                    <a:pt x="1391" y="3388"/>
                  </a:lnTo>
                  <a:lnTo>
                    <a:pt x="964" y="4861"/>
                  </a:lnTo>
                  <a:cubicBezTo>
                    <a:pt x="923" y="5027"/>
                    <a:pt x="978" y="5178"/>
                    <a:pt x="1116" y="5275"/>
                  </a:cubicBezTo>
                  <a:cubicBezTo>
                    <a:pt x="1182" y="5326"/>
                    <a:pt x="1264" y="5354"/>
                    <a:pt x="1345" y="5354"/>
                  </a:cubicBezTo>
                  <a:cubicBezTo>
                    <a:pt x="1415" y="5354"/>
                    <a:pt x="1485" y="5333"/>
                    <a:pt x="1542" y="5288"/>
                  </a:cubicBezTo>
                  <a:lnTo>
                    <a:pt x="2823" y="4421"/>
                  </a:lnTo>
                  <a:lnTo>
                    <a:pt x="4103" y="5288"/>
                  </a:lnTo>
                  <a:cubicBezTo>
                    <a:pt x="4167" y="5333"/>
                    <a:pt x="4237" y="5354"/>
                    <a:pt x="4307" y="5354"/>
                  </a:cubicBezTo>
                  <a:cubicBezTo>
                    <a:pt x="4388" y="5354"/>
                    <a:pt x="4470" y="5326"/>
                    <a:pt x="4544" y="5275"/>
                  </a:cubicBezTo>
                  <a:cubicBezTo>
                    <a:pt x="4668" y="5178"/>
                    <a:pt x="4723" y="5027"/>
                    <a:pt x="4681" y="4861"/>
                  </a:cubicBezTo>
                  <a:lnTo>
                    <a:pt x="4255" y="3388"/>
                  </a:lnTo>
                  <a:lnTo>
                    <a:pt x="5467" y="2438"/>
                  </a:lnTo>
                  <a:cubicBezTo>
                    <a:pt x="5604" y="2341"/>
                    <a:pt x="5645" y="2176"/>
                    <a:pt x="5604" y="2011"/>
                  </a:cubicBezTo>
                  <a:cubicBezTo>
                    <a:pt x="5549" y="1860"/>
                    <a:pt x="5412" y="1763"/>
                    <a:pt x="5246" y="1750"/>
                  </a:cubicBezTo>
                  <a:lnTo>
                    <a:pt x="3718" y="1695"/>
                  </a:lnTo>
                  <a:lnTo>
                    <a:pt x="3181" y="249"/>
                  </a:lnTo>
                  <a:cubicBezTo>
                    <a:pt x="3126" y="98"/>
                    <a:pt x="2988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27" y="1341052"/>
            <a:ext cx="1476430" cy="1131091"/>
          </a:xfrm>
          <a:prstGeom prst="snip2DiagRect">
            <a:avLst>
              <a:gd name="adj1" fmla="val 2337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0" y="1076694"/>
            <a:ext cx="1395449" cy="1395449"/>
          </a:xfrm>
          <a:prstGeom prst="snip2DiagRect">
            <a:avLst>
              <a:gd name="adj1" fmla="val 1156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55" y="2087486"/>
            <a:ext cx="2165719" cy="1792794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31" grpId="0" build="p"/>
      <p:bldP spid="332" grpId="0" build="p"/>
      <p:bldP spid="3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7"/>
          <p:cNvSpPr txBox="1">
            <a:spLocks noGrp="1"/>
          </p:cNvSpPr>
          <p:nvPr>
            <p:ph type="title"/>
          </p:nvPr>
        </p:nvSpPr>
        <p:spPr>
          <a:xfrm>
            <a:off x="1006650" y="1628775"/>
            <a:ext cx="7130700" cy="22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6000" b="1" dirty="0" err="1" smtClean="0"/>
              <a:t>Judul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Modul</a:t>
            </a:r>
            <a:r>
              <a:rPr lang="en-US" b="1" dirty="0"/>
              <a:t>	</a:t>
            </a:r>
            <a:r>
              <a:rPr lang="en-US" b="1" dirty="0" smtClean="0"/>
              <a:t> </a:t>
            </a:r>
            <a:r>
              <a:rPr lang="en-US" sz="4000" b="1" dirty="0" err="1"/>
              <a:t>Penerapan</a:t>
            </a:r>
            <a:r>
              <a:rPr lang="en-US" sz="4000" b="1" dirty="0"/>
              <a:t> </a:t>
            </a:r>
            <a:r>
              <a:rPr lang="en-US" sz="4000" b="1" dirty="0" err="1"/>
              <a:t>Budaya</a:t>
            </a:r>
            <a:r>
              <a:rPr lang="en-US" sz="4000" b="1" dirty="0"/>
              <a:t> </a:t>
            </a:r>
            <a:r>
              <a:rPr lang="en-US" sz="4000" b="1" dirty="0" err="1"/>
              <a:t>Positif</a:t>
            </a:r>
            <a:r>
              <a:rPr lang="en-US" sz="4000" b="1" dirty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di </a:t>
            </a:r>
            <a:r>
              <a:rPr lang="en-US" sz="4000" b="1" dirty="0" err="1"/>
              <a:t>Sekolah</a:t>
            </a:r>
            <a:r>
              <a:rPr lang="en-US" sz="4000" b="1" dirty="0"/>
              <a:t/>
            </a:r>
            <a:br>
              <a:rPr lang="en-US" sz="4000" b="1" dirty="0"/>
            </a:br>
            <a:endParaRPr sz="4000" b="1" dirty="0">
              <a:latin typeface="Manrope Light"/>
              <a:ea typeface="Manrope Light"/>
              <a:cs typeface="Manrope Light"/>
              <a:sym typeface="Manrope Light"/>
            </a:endParaRPr>
          </a:p>
        </p:txBody>
      </p:sp>
      <p:pic>
        <p:nvPicPr>
          <p:cNvPr id="433" name="Google Shape;4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24337">
            <a:off x="291127" y="3671876"/>
            <a:ext cx="2779176" cy="277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41166">
            <a:off x="6615076" y="-1264026"/>
            <a:ext cx="2962472" cy="296247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7"/>
          <p:cNvSpPr/>
          <p:nvPr/>
        </p:nvSpPr>
        <p:spPr>
          <a:xfrm rot="10800000">
            <a:off x="-1470757" y="3976275"/>
            <a:ext cx="4415794" cy="2170376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7"/>
          <p:cNvSpPr/>
          <p:nvPr/>
        </p:nvSpPr>
        <p:spPr>
          <a:xfrm rot="10800000">
            <a:off x="-1569738" y="4264706"/>
            <a:ext cx="2962466" cy="1798475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7"/>
          <p:cNvSpPr/>
          <p:nvPr/>
        </p:nvSpPr>
        <p:spPr>
          <a:xfrm rot="-6300624" flipH="1">
            <a:off x="6850795" y="31445"/>
            <a:ext cx="3837784" cy="2222624"/>
          </a:xfrm>
          <a:custGeom>
            <a:avLst/>
            <a:gdLst/>
            <a:ahLst/>
            <a:cxnLst/>
            <a:rect l="l" t="t" r="r" b="b"/>
            <a:pathLst>
              <a:path w="153508" h="88903" extrusionOk="0">
                <a:moveTo>
                  <a:pt x="84077" y="524"/>
                </a:moveTo>
                <a:cubicBezTo>
                  <a:pt x="86808" y="1"/>
                  <a:pt x="89147" y="1404"/>
                  <a:pt x="91596" y="2507"/>
                </a:cubicBezTo>
                <a:cubicBezTo>
                  <a:pt x="95469" y="4228"/>
                  <a:pt x="98798" y="6716"/>
                  <a:pt x="101865" y="9597"/>
                </a:cubicBezTo>
                <a:cubicBezTo>
                  <a:pt x="103137" y="10794"/>
                  <a:pt x="104110" y="12253"/>
                  <a:pt x="104970" y="13749"/>
                </a:cubicBezTo>
                <a:cubicBezTo>
                  <a:pt x="106522" y="16386"/>
                  <a:pt x="108188" y="18967"/>
                  <a:pt x="109365" y="21792"/>
                </a:cubicBezTo>
                <a:cubicBezTo>
                  <a:pt x="111273" y="26318"/>
                  <a:pt x="112919" y="30957"/>
                  <a:pt x="113986" y="35783"/>
                </a:cubicBezTo>
                <a:cubicBezTo>
                  <a:pt x="114622" y="38663"/>
                  <a:pt x="115425" y="41506"/>
                  <a:pt x="116043" y="44405"/>
                </a:cubicBezTo>
                <a:cubicBezTo>
                  <a:pt x="117016" y="48913"/>
                  <a:pt x="118176" y="53383"/>
                  <a:pt x="119353" y="57854"/>
                </a:cubicBezTo>
                <a:cubicBezTo>
                  <a:pt x="120326" y="61520"/>
                  <a:pt x="121393" y="65129"/>
                  <a:pt x="123039" y="68553"/>
                </a:cubicBezTo>
                <a:cubicBezTo>
                  <a:pt x="124086" y="70722"/>
                  <a:pt x="125488" y="72686"/>
                  <a:pt x="126967" y="74575"/>
                </a:cubicBezTo>
                <a:cubicBezTo>
                  <a:pt x="128949" y="77082"/>
                  <a:pt x="130800" y="79700"/>
                  <a:pt x="133232" y="81813"/>
                </a:cubicBezTo>
                <a:cubicBezTo>
                  <a:pt x="135982" y="84245"/>
                  <a:pt x="138975" y="86210"/>
                  <a:pt x="142604" y="87088"/>
                </a:cubicBezTo>
                <a:cubicBezTo>
                  <a:pt x="143819" y="87369"/>
                  <a:pt x="144998" y="87761"/>
                  <a:pt x="146213" y="87986"/>
                </a:cubicBezTo>
                <a:cubicBezTo>
                  <a:pt x="148364" y="88379"/>
                  <a:pt x="150365" y="87986"/>
                  <a:pt x="152310" y="87088"/>
                </a:cubicBezTo>
                <a:cubicBezTo>
                  <a:pt x="152423" y="87033"/>
                  <a:pt x="152535" y="86976"/>
                  <a:pt x="152647" y="86938"/>
                </a:cubicBezTo>
                <a:cubicBezTo>
                  <a:pt x="152891" y="86845"/>
                  <a:pt x="153208" y="86639"/>
                  <a:pt x="153358" y="86976"/>
                </a:cubicBezTo>
                <a:cubicBezTo>
                  <a:pt x="153507" y="87332"/>
                  <a:pt x="153133" y="87425"/>
                  <a:pt x="152891" y="87537"/>
                </a:cubicBezTo>
                <a:cubicBezTo>
                  <a:pt x="150198" y="88866"/>
                  <a:pt x="147467" y="88903"/>
                  <a:pt x="144549" y="88155"/>
                </a:cubicBezTo>
                <a:cubicBezTo>
                  <a:pt x="140658" y="87145"/>
                  <a:pt x="137104" y="85554"/>
                  <a:pt x="133980" y="83010"/>
                </a:cubicBezTo>
                <a:cubicBezTo>
                  <a:pt x="132054" y="81421"/>
                  <a:pt x="130408" y="79551"/>
                  <a:pt x="128855" y="77606"/>
                </a:cubicBezTo>
                <a:cubicBezTo>
                  <a:pt x="127172" y="75491"/>
                  <a:pt x="125488" y="73396"/>
                  <a:pt x="124029" y="71114"/>
                </a:cubicBezTo>
                <a:cubicBezTo>
                  <a:pt x="121972" y="67879"/>
                  <a:pt x="120719" y="64325"/>
                  <a:pt x="119672" y="60697"/>
                </a:cubicBezTo>
                <a:cubicBezTo>
                  <a:pt x="117914" y="54637"/>
                  <a:pt x="116455" y="48482"/>
                  <a:pt x="115014" y="42347"/>
                </a:cubicBezTo>
                <a:cubicBezTo>
                  <a:pt x="114116" y="38457"/>
                  <a:pt x="113331" y="34529"/>
                  <a:pt x="112059" y="30732"/>
                </a:cubicBezTo>
                <a:cubicBezTo>
                  <a:pt x="110899" y="27309"/>
                  <a:pt x="109889" y="23792"/>
                  <a:pt x="108131" y="20613"/>
                </a:cubicBezTo>
                <a:cubicBezTo>
                  <a:pt x="106355" y="17340"/>
                  <a:pt x="104709" y="13991"/>
                  <a:pt x="102332" y="11073"/>
                </a:cubicBezTo>
                <a:cubicBezTo>
                  <a:pt x="101060" y="9502"/>
                  <a:pt x="99434" y="8362"/>
                  <a:pt x="97900" y="7090"/>
                </a:cubicBezTo>
                <a:cubicBezTo>
                  <a:pt x="95282" y="4883"/>
                  <a:pt x="92120" y="3649"/>
                  <a:pt x="89127" y="2115"/>
                </a:cubicBezTo>
                <a:cubicBezTo>
                  <a:pt x="86977" y="1011"/>
                  <a:pt x="84695" y="1160"/>
                  <a:pt x="82413" y="1198"/>
                </a:cubicBezTo>
                <a:cubicBezTo>
                  <a:pt x="78111" y="1272"/>
                  <a:pt x="74351" y="3031"/>
                  <a:pt x="70610" y="4901"/>
                </a:cubicBezTo>
                <a:cubicBezTo>
                  <a:pt x="66495" y="6996"/>
                  <a:pt x="62941" y="9839"/>
                  <a:pt x="59407" y="12757"/>
                </a:cubicBezTo>
                <a:cubicBezTo>
                  <a:pt x="55179" y="16236"/>
                  <a:pt x="51606" y="20351"/>
                  <a:pt x="47903" y="24336"/>
                </a:cubicBezTo>
                <a:cubicBezTo>
                  <a:pt x="45715" y="26692"/>
                  <a:pt x="43601" y="29124"/>
                  <a:pt x="41506" y="31536"/>
                </a:cubicBezTo>
                <a:cubicBezTo>
                  <a:pt x="38420" y="35109"/>
                  <a:pt x="35707" y="38980"/>
                  <a:pt x="33370" y="43077"/>
                </a:cubicBezTo>
                <a:cubicBezTo>
                  <a:pt x="32510" y="44592"/>
                  <a:pt x="31350" y="45901"/>
                  <a:pt x="30358" y="47322"/>
                </a:cubicBezTo>
                <a:cubicBezTo>
                  <a:pt x="29180" y="49006"/>
                  <a:pt x="28170" y="50839"/>
                  <a:pt x="26824" y="52410"/>
                </a:cubicBezTo>
                <a:cubicBezTo>
                  <a:pt x="23158" y="56732"/>
                  <a:pt x="19659" y="61183"/>
                  <a:pt x="15713" y="65241"/>
                </a:cubicBezTo>
                <a:cubicBezTo>
                  <a:pt x="13731" y="67281"/>
                  <a:pt x="11972" y="69581"/>
                  <a:pt x="10008" y="71658"/>
                </a:cubicBezTo>
                <a:cubicBezTo>
                  <a:pt x="7464" y="74351"/>
                  <a:pt x="4696" y="76820"/>
                  <a:pt x="1685" y="79008"/>
                </a:cubicBezTo>
                <a:cubicBezTo>
                  <a:pt x="1516" y="79139"/>
                  <a:pt x="1329" y="79232"/>
                  <a:pt x="1348" y="79513"/>
                </a:cubicBezTo>
                <a:cubicBezTo>
                  <a:pt x="1366" y="79793"/>
                  <a:pt x="1161" y="79925"/>
                  <a:pt x="880" y="79925"/>
                </a:cubicBezTo>
                <a:cubicBezTo>
                  <a:pt x="563" y="79925"/>
                  <a:pt x="244" y="79868"/>
                  <a:pt x="94" y="79531"/>
                </a:cubicBezTo>
                <a:cubicBezTo>
                  <a:pt x="0" y="79252"/>
                  <a:pt x="114" y="79027"/>
                  <a:pt x="338" y="78858"/>
                </a:cubicBezTo>
                <a:cubicBezTo>
                  <a:pt x="1179" y="78259"/>
                  <a:pt x="2022" y="77680"/>
                  <a:pt x="2845" y="77062"/>
                </a:cubicBezTo>
                <a:cubicBezTo>
                  <a:pt x="5650" y="74912"/>
                  <a:pt x="8137" y="72424"/>
                  <a:pt x="10569" y="69842"/>
                </a:cubicBezTo>
                <a:cubicBezTo>
                  <a:pt x="13132" y="67131"/>
                  <a:pt x="15469" y="64231"/>
                  <a:pt x="18070" y="61557"/>
                </a:cubicBezTo>
                <a:cubicBezTo>
                  <a:pt x="20370" y="59181"/>
                  <a:pt x="22315" y="56470"/>
                  <a:pt x="24485" y="53981"/>
                </a:cubicBezTo>
                <a:cubicBezTo>
                  <a:pt x="26936" y="51213"/>
                  <a:pt x="28749" y="48015"/>
                  <a:pt x="31013" y="45135"/>
                </a:cubicBezTo>
                <a:cubicBezTo>
                  <a:pt x="32490" y="43245"/>
                  <a:pt x="33557" y="41095"/>
                  <a:pt x="34904" y="39130"/>
                </a:cubicBezTo>
                <a:cubicBezTo>
                  <a:pt x="37298" y="35614"/>
                  <a:pt x="39785" y="32154"/>
                  <a:pt x="42722" y="29049"/>
                </a:cubicBezTo>
                <a:cubicBezTo>
                  <a:pt x="45117" y="26523"/>
                  <a:pt x="47304" y="23774"/>
                  <a:pt x="49698" y="21231"/>
                </a:cubicBezTo>
                <a:cubicBezTo>
                  <a:pt x="51102" y="19734"/>
                  <a:pt x="52598" y="18275"/>
                  <a:pt x="53982" y="16742"/>
                </a:cubicBezTo>
                <a:cubicBezTo>
                  <a:pt x="56115" y="14310"/>
                  <a:pt x="58751" y="12440"/>
                  <a:pt x="61183" y="10345"/>
                </a:cubicBezTo>
                <a:cubicBezTo>
                  <a:pt x="64288" y="7651"/>
                  <a:pt x="67749" y="5519"/>
                  <a:pt x="71415" y="3686"/>
                </a:cubicBezTo>
                <a:cubicBezTo>
                  <a:pt x="75361" y="1741"/>
                  <a:pt x="79420" y="206"/>
                  <a:pt x="84077" y="5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7"/>
          <p:cNvSpPr/>
          <p:nvPr/>
        </p:nvSpPr>
        <p:spPr>
          <a:xfrm rot="-6300624" flipH="1">
            <a:off x="7636190" y="-346997"/>
            <a:ext cx="2178198" cy="1926117"/>
          </a:xfrm>
          <a:custGeom>
            <a:avLst/>
            <a:gdLst/>
            <a:ahLst/>
            <a:cxnLst/>
            <a:rect l="l" t="t" r="r" b="b"/>
            <a:pathLst>
              <a:path w="87126" h="77043" extrusionOk="0">
                <a:moveTo>
                  <a:pt x="74013" y="14084"/>
                </a:moveTo>
                <a:cubicBezTo>
                  <a:pt x="74070" y="16890"/>
                  <a:pt x="73602" y="20107"/>
                  <a:pt x="73546" y="23324"/>
                </a:cubicBezTo>
                <a:cubicBezTo>
                  <a:pt x="73509" y="26635"/>
                  <a:pt x="72741" y="29815"/>
                  <a:pt x="72312" y="33050"/>
                </a:cubicBezTo>
                <a:cubicBezTo>
                  <a:pt x="71881" y="36193"/>
                  <a:pt x="71077" y="39280"/>
                  <a:pt x="70609" y="42422"/>
                </a:cubicBezTo>
                <a:cubicBezTo>
                  <a:pt x="70422" y="43769"/>
                  <a:pt x="70385" y="45115"/>
                  <a:pt x="70329" y="46480"/>
                </a:cubicBezTo>
                <a:cubicBezTo>
                  <a:pt x="70235" y="49360"/>
                  <a:pt x="70011" y="52241"/>
                  <a:pt x="70123" y="55121"/>
                </a:cubicBezTo>
                <a:cubicBezTo>
                  <a:pt x="70310" y="60059"/>
                  <a:pt x="71564" y="64717"/>
                  <a:pt x="74070" y="69019"/>
                </a:cubicBezTo>
                <a:cubicBezTo>
                  <a:pt x="75697" y="71806"/>
                  <a:pt x="77998" y="73601"/>
                  <a:pt x="81196" y="74312"/>
                </a:cubicBezTo>
                <a:cubicBezTo>
                  <a:pt x="83048" y="74743"/>
                  <a:pt x="84844" y="75454"/>
                  <a:pt x="86620" y="76127"/>
                </a:cubicBezTo>
                <a:cubicBezTo>
                  <a:pt x="86919" y="76239"/>
                  <a:pt x="87126" y="76389"/>
                  <a:pt x="87014" y="76744"/>
                </a:cubicBezTo>
                <a:cubicBezTo>
                  <a:pt x="86919" y="77043"/>
                  <a:pt x="86677" y="77005"/>
                  <a:pt x="86433" y="76913"/>
                </a:cubicBezTo>
                <a:cubicBezTo>
                  <a:pt x="84263" y="75940"/>
                  <a:pt x="82001" y="75247"/>
                  <a:pt x="79737" y="74611"/>
                </a:cubicBezTo>
                <a:cubicBezTo>
                  <a:pt x="76801" y="73808"/>
                  <a:pt x="74874" y="71788"/>
                  <a:pt x="73397" y="69262"/>
                </a:cubicBezTo>
                <a:cubicBezTo>
                  <a:pt x="70890" y="65035"/>
                  <a:pt x="69636" y="60433"/>
                  <a:pt x="69357" y="55552"/>
                </a:cubicBezTo>
                <a:cubicBezTo>
                  <a:pt x="69225" y="53046"/>
                  <a:pt x="69375" y="50540"/>
                  <a:pt x="69506" y="48051"/>
                </a:cubicBezTo>
                <a:cubicBezTo>
                  <a:pt x="69581" y="46443"/>
                  <a:pt x="69599" y="44853"/>
                  <a:pt x="69731" y="43263"/>
                </a:cubicBezTo>
                <a:cubicBezTo>
                  <a:pt x="69918" y="41056"/>
                  <a:pt x="70572" y="38923"/>
                  <a:pt x="70908" y="36736"/>
                </a:cubicBezTo>
                <a:cubicBezTo>
                  <a:pt x="71414" y="33611"/>
                  <a:pt x="71975" y="30488"/>
                  <a:pt x="72462" y="27346"/>
                </a:cubicBezTo>
                <a:cubicBezTo>
                  <a:pt x="72723" y="25606"/>
                  <a:pt x="72667" y="23810"/>
                  <a:pt x="72779" y="22034"/>
                </a:cubicBezTo>
                <a:cubicBezTo>
                  <a:pt x="72928" y="19864"/>
                  <a:pt x="73135" y="17675"/>
                  <a:pt x="73172" y="15488"/>
                </a:cubicBezTo>
                <a:cubicBezTo>
                  <a:pt x="73228" y="12064"/>
                  <a:pt x="73377" y="8622"/>
                  <a:pt x="72050" y="5330"/>
                </a:cubicBezTo>
                <a:cubicBezTo>
                  <a:pt x="71452" y="3834"/>
                  <a:pt x="70554" y="2749"/>
                  <a:pt x="68963" y="2245"/>
                </a:cubicBezTo>
                <a:cubicBezTo>
                  <a:pt x="67953" y="1908"/>
                  <a:pt x="67018" y="1328"/>
                  <a:pt x="65952" y="1197"/>
                </a:cubicBezTo>
                <a:cubicBezTo>
                  <a:pt x="63165" y="879"/>
                  <a:pt x="60491" y="1347"/>
                  <a:pt x="57947" y="2544"/>
                </a:cubicBezTo>
                <a:cubicBezTo>
                  <a:pt x="54299" y="4265"/>
                  <a:pt x="50914" y="6472"/>
                  <a:pt x="47884" y="9109"/>
                </a:cubicBezTo>
                <a:cubicBezTo>
                  <a:pt x="45041" y="11597"/>
                  <a:pt x="42291" y="14178"/>
                  <a:pt x="39953" y="17152"/>
                </a:cubicBezTo>
                <a:cubicBezTo>
                  <a:pt x="38886" y="18480"/>
                  <a:pt x="37671" y="19715"/>
                  <a:pt x="36512" y="20967"/>
                </a:cubicBezTo>
                <a:cubicBezTo>
                  <a:pt x="32546" y="25232"/>
                  <a:pt x="28843" y="29721"/>
                  <a:pt x="25532" y="34509"/>
                </a:cubicBezTo>
                <a:cubicBezTo>
                  <a:pt x="22858" y="38419"/>
                  <a:pt x="20276" y="42384"/>
                  <a:pt x="17807" y="46405"/>
                </a:cubicBezTo>
                <a:cubicBezTo>
                  <a:pt x="16274" y="48911"/>
                  <a:pt x="15077" y="51567"/>
                  <a:pt x="13543" y="54056"/>
                </a:cubicBezTo>
                <a:cubicBezTo>
                  <a:pt x="11728" y="56992"/>
                  <a:pt x="10326" y="60154"/>
                  <a:pt x="8493" y="63089"/>
                </a:cubicBezTo>
                <a:cubicBezTo>
                  <a:pt x="7221" y="65129"/>
                  <a:pt x="5742" y="66980"/>
                  <a:pt x="3909" y="68551"/>
                </a:cubicBezTo>
                <a:cubicBezTo>
                  <a:pt x="3143" y="69224"/>
                  <a:pt x="2470" y="70029"/>
                  <a:pt x="1515" y="70441"/>
                </a:cubicBezTo>
                <a:cubicBezTo>
                  <a:pt x="1179" y="70591"/>
                  <a:pt x="861" y="70721"/>
                  <a:pt x="487" y="70665"/>
                </a:cubicBezTo>
                <a:cubicBezTo>
                  <a:pt x="243" y="70628"/>
                  <a:pt x="38" y="70516"/>
                  <a:pt x="19" y="70216"/>
                </a:cubicBezTo>
                <a:cubicBezTo>
                  <a:pt x="1" y="69935"/>
                  <a:pt x="188" y="69730"/>
                  <a:pt x="430" y="69730"/>
                </a:cubicBezTo>
                <a:cubicBezTo>
                  <a:pt x="1515" y="69730"/>
                  <a:pt x="2151" y="68945"/>
                  <a:pt x="2881" y="68327"/>
                </a:cubicBezTo>
                <a:cubicBezTo>
                  <a:pt x="5555" y="66064"/>
                  <a:pt x="7501" y="63239"/>
                  <a:pt x="9166" y="60191"/>
                </a:cubicBezTo>
                <a:cubicBezTo>
                  <a:pt x="11578" y="55795"/>
                  <a:pt x="13917" y="51363"/>
                  <a:pt x="16479" y="47061"/>
                </a:cubicBezTo>
                <a:cubicBezTo>
                  <a:pt x="19771" y="41467"/>
                  <a:pt x="23324" y="36043"/>
                  <a:pt x="27178" y="30825"/>
                </a:cubicBezTo>
                <a:cubicBezTo>
                  <a:pt x="29684" y="27439"/>
                  <a:pt x="32415" y="24204"/>
                  <a:pt x="35258" y="21099"/>
                </a:cubicBezTo>
                <a:cubicBezTo>
                  <a:pt x="37522" y="18630"/>
                  <a:pt x="39654" y="16029"/>
                  <a:pt x="41973" y="13598"/>
                </a:cubicBezTo>
                <a:cubicBezTo>
                  <a:pt x="44498" y="10942"/>
                  <a:pt x="47191" y="8473"/>
                  <a:pt x="50147" y="6266"/>
                </a:cubicBezTo>
                <a:cubicBezTo>
                  <a:pt x="52785" y="4302"/>
                  <a:pt x="55590" y="2694"/>
                  <a:pt x="58563" y="1385"/>
                </a:cubicBezTo>
                <a:cubicBezTo>
                  <a:pt x="60865" y="374"/>
                  <a:pt x="63334" y="0"/>
                  <a:pt x="65858" y="318"/>
                </a:cubicBezTo>
                <a:cubicBezTo>
                  <a:pt x="67579" y="542"/>
                  <a:pt x="69170" y="1328"/>
                  <a:pt x="70703" y="2151"/>
                </a:cubicBezTo>
                <a:cubicBezTo>
                  <a:pt x="71432" y="2525"/>
                  <a:pt x="71938" y="3180"/>
                  <a:pt x="72312" y="3909"/>
                </a:cubicBezTo>
                <a:cubicBezTo>
                  <a:pt x="73210" y="5630"/>
                  <a:pt x="73696" y="7463"/>
                  <a:pt x="73883" y="9390"/>
                </a:cubicBezTo>
                <a:cubicBezTo>
                  <a:pt x="74013" y="10812"/>
                  <a:pt x="74013" y="12233"/>
                  <a:pt x="74013" y="140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9" name="Google Shape;43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96167">
            <a:off x="398921" y="45863"/>
            <a:ext cx="1949696" cy="19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>
            <a:spLocks noGrp="1"/>
          </p:cNvSpPr>
          <p:nvPr>
            <p:ph type="subTitle" idx="2"/>
          </p:nvPr>
        </p:nvSpPr>
        <p:spPr>
          <a:xfrm>
            <a:off x="1371600" y="1531766"/>
            <a:ext cx="587502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sz="1800" b="1" dirty="0" err="1"/>
              <a:t>Penerapan</a:t>
            </a:r>
            <a:r>
              <a:rPr lang="en-US" sz="1800" b="1" dirty="0"/>
              <a:t> </a:t>
            </a:r>
            <a:r>
              <a:rPr lang="en-US" sz="1800" b="1" dirty="0" err="1"/>
              <a:t>budaya</a:t>
            </a:r>
            <a:r>
              <a:rPr lang="en-US" sz="1800" b="1" dirty="0"/>
              <a:t> </a:t>
            </a:r>
            <a:r>
              <a:rPr lang="en-US" sz="1800" b="1" dirty="0" err="1" smtClean="0"/>
              <a:t>positif</a:t>
            </a:r>
            <a:r>
              <a:rPr lang="en-US" sz="1800" b="1" dirty="0" smtClean="0"/>
              <a:t> </a:t>
            </a:r>
            <a:r>
              <a:rPr lang="en-US" sz="1800" b="1" dirty="0" err="1"/>
              <a:t>disekolah</a:t>
            </a:r>
            <a:r>
              <a:rPr lang="en-US" sz="1800" b="1" dirty="0"/>
              <a:t> </a:t>
            </a:r>
            <a:r>
              <a:rPr lang="en-US" sz="1800" b="1" dirty="0" err="1"/>
              <a:t>merupakan</a:t>
            </a:r>
            <a:r>
              <a:rPr lang="en-US" sz="1800" b="1" dirty="0"/>
              <a:t> </a:t>
            </a:r>
            <a:r>
              <a:rPr lang="en-US" sz="1800" b="1" dirty="0" err="1"/>
              <a:t>salah</a:t>
            </a:r>
            <a:r>
              <a:rPr lang="en-US" sz="1800" b="1" dirty="0"/>
              <a:t> </a:t>
            </a:r>
            <a:r>
              <a:rPr lang="en-US" sz="1800" b="1" dirty="0" err="1"/>
              <a:t>satu</a:t>
            </a:r>
            <a:r>
              <a:rPr lang="en-US" sz="1800" b="1" dirty="0"/>
              <a:t> </a:t>
            </a:r>
            <a:r>
              <a:rPr lang="en-US" sz="1800" b="1" dirty="0" err="1"/>
              <a:t>upaya</a:t>
            </a:r>
            <a:r>
              <a:rPr lang="en-US" sz="1800" b="1" dirty="0"/>
              <a:t> </a:t>
            </a:r>
            <a:r>
              <a:rPr lang="en-US" sz="1800" b="1" dirty="0" err="1"/>
              <a:t>peningkatan</a:t>
            </a:r>
            <a:r>
              <a:rPr lang="en-US" sz="1800" b="1" dirty="0"/>
              <a:t> </a:t>
            </a:r>
            <a:r>
              <a:rPr lang="en-US" sz="1800" b="1" dirty="0" err="1"/>
              <a:t>kualitas</a:t>
            </a:r>
            <a:r>
              <a:rPr lang="en-US" sz="1800" b="1" dirty="0"/>
              <a:t> </a:t>
            </a:r>
            <a:r>
              <a:rPr lang="en-US" sz="1800" b="1" dirty="0" err="1"/>
              <a:t>pendidikan</a:t>
            </a:r>
            <a:r>
              <a:rPr lang="en-US" sz="1800" b="1" dirty="0"/>
              <a:t> </a:t>
            </a:r>
            <a:r>
              <a:rPr lang="en-US" sz="1800" b="1" dirty="0" err="1"/>
              <a:t>nasional</a:t>
            </a:r>
            <a:r>
              <a:rPr lang="en-US" sz="1800" b="1" dirty="0"/>
              <a:t>. </a:t>
            </a:r>
            <a:r>
              <a:rPr lang="en-US" sz="1800" b="1" dirty="0" err="1"/>
              <a:t>Penerapan</a:t>
            </a:r>
            <a:r>
              <a:rPr lang="en-US" sz="1800" b="1" dirty="0"/>
              <a:t> </a:t>
            </a:r>
            <a:r>
              <a:rPr lang="en-US" sz="1800" b="1" dirty="0" err="1"/>
              <a:t>budaya</a:t>
            </a:r>
            <a:r>
              <a:rPr lang="en-US" sz="1800" b="1" dirty="0"/>
              <a:t> </a:t>
            </a:r>
            <a:r>
              <a:rPr lang="en-US" sz="1800" b="1" dirty="0" err="1"/>
              <a:t>positif</a:t>
            </a:r>
            <a:r>
              <a:rPr lang="en-US" sz="1800" b="1" dirty="0"/>
              <a:t> </a:t>
            </a:r>
            <a:r>
              <a:rPr lang="en-US" sz="1800" b="1" dirty="0" err="1"/>
              <a:t>ini</a:t>
            </a:r>
            <a:r>
              <a:rPr lang="en-US" sz="1800" b="1" dirty="0"/>
              <a:t> </a:t>
            </a:r>
            <a:r>
              <a:rPr lang="en-US" sz="1800" b="1" dirty="0" err="1"/>
              <a:t>tidak</a:t>
            </a:r>
            <a:r>
              <a:rPr lang="en-US" sz="1800" b="1" dirty="0"/>
              <a:t> </a:t>
            </a:r>
            <a:r>
              <a:rPr lang="en-US" sz="1800" b="1" dirty="0" err="1"/>
              <a:t>bisa</a:t>
            </a:r>
            <a:r>
              <a:rPr lang="en-US" sz="1800" b="1" dirty="0"/>
              <a:t> </a:t>
            </a:r>
            <a:r>
              <a:rPr lang="en-US" sz="1800" b="1" dirty="0" err="1"/>
              <a:t>dilakukan</a:t>
            </a:r>
            <a:r>
              <a:rPr lang="en-US" sz="1800" b="1" dirty="0"/>
              <a:t> </a:t>
            </a:r>
            <a:r>
              <a:rPr lang="en-US" sz="1800" b="1" dirty="0" err="1"/>
              <a:t>tanpa</a:t>
            </a:r>
            <a:r>
              <a:rPr lang="en-US" sz="1800" b="1" dirty="0"/>
              <a:t> </a:t>
            </a:r>
            <a:r>
              <a:rPr lang="en-US" sz="1800" b="1" dirty="0" err="1" smtClean="0"/>
              <a:t>dukungan</a:t>
            </a:r>
            <a:r>
              <a:rPr lang="en-US" sz="1800" b="1" dirty="0" smtClean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semua</a:t>
            </a:r>
            <a:r>
              <a:rPr lang="en-US" sz="1800" b="1" dirty="0"/>
              <a:t> </a:t>
            </a:r>
            <a:r>
              <a:rPr lang="en-US" sz="1800" b="1" dirty="0" err="1"/>
              <a:t>unsur</a:t>
            </a:r>
            <a:r>
              <a:rPr lang="en-US" sz="1800" b="1" dirty="0"/>
              <a:t> </a:t>
            </a:r>
            <a:r>
              <a:rPr lang="en-US" sz="1800" b="1" dirty="0" err="1"/>
              <a:t>disekolah</a:t>
            </a:r>
            <a:r>
              <a:rPr lang="en-US" sz="1800" b="1" dirty="0"/>
              <a:t>.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penerapan</a:t>
            </a:r>
            <a:r>
              <a:rPr lang="en-US" sz="1800" b="1" dirty="0"/>
              <a:t> </a:t>
            </a:r>
            <a:r>
              <a:rPr lang="en-US" sz="1800" b="1" dirty="0" err="1"/>
              <a:t>budaya</a:t>
            </a:r>
            <a:r>
              <a:rPr lang="en-US" sz="1800" b="1" dirty="0"/>
              <a:t> </a:t>
            </a:r>
            <a:r>
              <a:rPr lang="en-US" sz="1800" b="1" dirty="0" err="1"/>
              <a:t>positif</a:t>
            </a:r>
            <a:r>
              <a:rPr lang="en-US" sz="1800" b="1" dirty="0"/>
              <a:t> </a:t>
            </a:r>
            <a:r>
              <a:rPr lang="en-US" sz="1800" b="1" dirty="0" err="1"/>
              <a:t>ini</a:t>
            </a:r>
            <a:r>
              <a:rPr lang="en-US" sz="1800" b="1" dirty="0"/>
              <a:t> </a:t>
            </a:r>
            <a:r>
              <a:rPr lang="en-US" sz="1800" b="1" dirty="0" err="1"/>
              <a:t>diharapkan</a:t>
            </a:r>
            <a:r>
              <a:rPr lang="en-US" sz="1800" b="1" dirty="0"/>
              <a:t> </a:t>
            </a:r>
            <a:r>
              <a:rPr lang="en-US" sz="1800" b="1" dirty="0" err="1"/>
              <a:t>dapat</a:t>
            </a:r>
            <a:r>
              <a:rPr lang="en-US" sz="1800" b="1" dirty="0"/>
              <a:t> </a:t>
            </a:r>
            <a:r>
              <a:rPr lang="en-US" sz="1800" b="1" dirty="0" err="1"/>
              <a:t>mewujudkan</a:t>
            </a:r>
            <a:r>
              <a:rPr lang="en-US" sz="1800" b="1" dirty="0"/>
              <a:t> </a:t>
            </a:r>
            <a:r>
              <a:rPr lang="en-US" sz="1800" b="1" dirty="0" err="1"/>
              <a:t>visi</a:t>
            </a:r>
            <a:r>
              <a:rPr lang="en-US" sz="1800" b="1" dirty="0"/>
              <a:t> </a:t>
            </a:r>
            <a:r>
              <a:rPr lang="en-US" sz="1800" b="1" dirty="0" err="1"/>
              <a:t>sekolah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membentuk</a:t>
            </a:r>
            <a:r>
              <a:rPr lang="en-US" sz="1800" b="1" dirty="0"/>
              <a:t> </a:t>
            </a:r>
            <a:r>
              <a:rPr lang="en-US" sz="1800" b="1" dirty="0" err="1"/>
              <a:t>karakter</a:t>
            </a:r>
            <a:r>
              <a:rPr lang="en-US" sz="1800" b="1" dirty="0"/>
              <a:t> murid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mengimplementasikan</a:t>
            </a:r>
            <a:r>
              <a:rPr lang="en-US" sz="1800" b="1" dirty="0"/>
              <a:t> </a:t>
            </a:r>
            <a:r>
              <a:rPr lang="en-US" sz="1800" b="1" dirty="0" err="1"/>
              <a:t>nilai-nilai</a:t>
            </a:r>
            <a:r>
              <a:rPr lang="en-US" sz="1800" b="1" dirty="0"/>
              <a:t> </a:t>
            </a:r>
            <a:r>
              <a:rPr lang="en-US" sz="1800" b="1" dirty="0" err="1"/>
              <a:t>Profil</a:t>
            </a:r>
            <a:r>
              <a:rPr lang="en-US" sz="1800" b="1" dirty="0"/>
              <a:t> </a:t>
            </a:r>
            <a:r>
              <a:rPr lang="en-US" sz="1800" b="1" dirty="0" err="1"/>
              <a:t>Pelajar</a:t>
            </a:r>
            <a:r>
              <a:rPr lang="en-US" sz="1800" b="1" dirty="0"/>
              <a:t> Pancasila. </a:t>
            </a:r>
            <a:endParaRPr sz="1800" b="1" dirty="0"/>
          </a:p>
        </p:txBody>
      </p:sp>
      <p:sp>
        <p:nvSpPr>
          <p:cNvPr id="358" name="Google Shape;358;p35"/>
          <p:cNvSpPr txBox="1">
            <a:spLocks noGrp="1"/>
          </p:cNvSpPr>
          <p:nvPr>
            <p:ph type="subTitle" idx="3"/>
          </p:nvPr>
        </p:nvSpPr>
        <p:spPr>
          <a:xfrm>
            <a:off x="2125530" y="782301"/>
            <a:ext cx="473292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3200" b="1" dirty="0"/>
              <a:t>LATAR BELAKANG </a:t>
            </a:r>
            <a:endParaRPr sz="3200" b="1" dirty="0"/>
          </a:p>
        </p:txBody>
      </p:sp>
      <p:grpSp>
        <p:nvGrpSpPr>
          <p:cNvPr id="359" name="Google Shape;359;p35"/>
          <p:cNvGrpSpPr/>
          <p:nvPr/>
        </p:nvGrpSpPr>
        <p:grpSpPr>
          <a:xfrm>
            <a:off x="1714269" y="1846100"/>
            <a:ext cx="463263" cy="463743"/>
            <a:chOff x="1771988" y="2087025"/>
            <a:chExt cx="338025" cy="338400"/>
          </a:xfrm>
        </p:grpSpPr>
        <p:sp>
          <p:nvSpPr>
            <p:cNvPr id="360" name="Google Shape;360;p35"/>
            <p:cNvSpPr/>
            <p:nvPr/>
          </p:nvSpPr>
          <p:spPr>
            <a:xfrm>
              <a:off x="1989188" y="2087025"/>
              <a:ext cx="119125" cy="98950"/>
            </a:xfrm>
            <a:custGeom>
              <a:avLst/>
              <a:gdLst/>
              <a:ahLst/>
              <a:cxnLst/>
              <a:rect l="l" t="t" r="r" b="b"/>
              <a:pathLst>
                <a:path w="4765" h="3958" extrusionOk="0">
                  <a:moveTo>
                    <a:pt x="3993" y="400"/>
                  </a:moveTo>
                  <a:cubicBezTo>
                    <a:pt x="4199" y="400"/>
                    <a:pt x="4379" y="565"/>
                    <a:pt x="4379" y="771"/>
                  </a:cubicBezTo>
                  <a:lnTo>
                    <a:pt x="4379" y="2258"/>
                  </a:lnTo>
                  <a:cubicBezTo>
                    <a:pt x="4379" y="2465"/>
                    <a:pt x="4199" y="2644"/>
                    <a:pt x="3993" y="2644"/>
                  </a:cubicBezTo>
                  <a:lnTo>
                    <a:pt x="1831" y="2644"/>
                  </a:lnTo>
                  <a:cubicBezTo>
                    <a:pt x="1763" y="2644"/>
                    <a:pt x="1680" y="2671"/>
                    <a:pt x="1625" y="2726"/>
                  </a:cubicBezTo>
                  <a:lnTo>
                    <a:pt x="923" y="3429"/>
                  </a:lnTo>
                  <a:lnTo>
                    <a:pt x="923" y="2906"/>
                  </a:lnTo>
                  <a:cubicBezTo>
                    <a:pt x="923" y="2768"/>
                    <a:pt x="827" y="2658"/>
                    <a:pt x="702" y="2631"/>
                  </a:cubicBezTo>
                  <a:cubicBezTo>
                    <a:pt x="524" y="2589"/>
                    <a:pt x="399" y="2438"/>
                    <a:pt x="399" y="2258"/>
                  </a:cubicBezTo>
                  <a:lnTo>
                    <a:pt x="399" y="771"/>
                  </a:lnTo>
                  <a:cubicBezTo>
                    <a:pt x="399" y="565"/>
                    <a:pt x="565" y="400"/>
                    <a:pt x="785" y="400"/>
                  </a:cubicBezTo>
                  <a:close/>
                  <a:moveTo>
                    <a:pt x="785" y="0"/>
                  </a:moveTo>
                  <a:cubicBezTo>
                    <a:pt x="359" y="0"/>
                    <a:pt x="1" y="345"/>
                    <a:pt x="1" y="771"/>
                  </a:cubicBezTo>
                  <a:lnTo>
                    <a:pt x="1" y="2258"/>
                  </a:lnTo>
                  <a:cubicBezTo>
                    <a:pt x="1" y="2589"/>
                    <a:pt x="221" y="2892"/>
                    <a:pt x="524" y="2989"/>
                  </a:cubicBezTo>
                  <a:lnTo>
                    <a:pt x="524" y="3663"/>
                  </a:lnTo>
                  <a:cubicBezTo>
                    <a:pt x="524" y="3787"/>
                    <a:pt x="606" y="3897"/>
                    <a:pt x="717" y="3938"/>
                  </a:cubicBezTo>
                  <a:cubicBezTo>
                    <a:pt x="751" y="3951"/>
                    <a:pt x="786" y="3957"/>
                    <a:pt x="822" y="3957"/>
                  </a:cubicBezTo>
                  <a:cubicBezTo>
                    <a:pt x="901" y="3957"/>
                    <a:pt x="980" y="3927"/>
                    <a:pt x="1047" y="3870"/>
                  </a:cubicBezTo>
                  <a:lnTo>
                    <a:pt x="1873" y="3029"/>
                  </a:lnTo>
                  <a:lnTo>
                    <a:pt x="3993" y="3029"/>
                  </a:lnTo>
                  <a:cubicBezTo>
                    <a:pt x="4420" y="3029"/>
                    <a:pt x="4764" y="2686"/>
                    <a:pt x="4764" y="2258"/>
                  </a:cubicBezTo>
                  <a:lnTo>
                    <a:pt x="4764" y="771"/>
                  </a:lnTo>
                  <a:cubicBezTo>
                    <a:pt x="4764" y="345"/>
                    <a:pt x="4420" y="0"/>
                    <a:pt x="3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1771988" y="2128325"/>
              <a:ext cx="338025" cy="297100"/>
            </a:xfrm>
            <a:custGeom>
              <a:avLst/>
              <a:gdLst/>
              <a:ahLst/>
              <a:cxnLst/>
              <a:rect l="l" t="t" r="r" b="b"/>
              <a:pathLst>
                <a:path w="13521" h="11884" extrusionOk="0">
                  <a:moveTo>
                    <a:pt x="6017" y="400"/>
                  </a:moveTo>
                  <a:cubicBezTo>
                    <a:pt x="6196" y="400"/>
                    <a:pt x="6334" y="538"/>
                    <a:pt x="6334" y="716"/>
                  </a:cubicBezTo>
                  <a:cubicBezTo>
                    <a:pt x="6334" y="924"/>
                    <a:pt x="6499" y="1089"/>
                    <a:pt x="6706" y="1089"/>
                  </a:cubicBezTo>
                  <a:lnTo>
                    <a:pt x="6733" y="1089"/>
                  </a:lnTo>
                  <a:cubicBezTo>
                    <a:pt x="6899" y="1089"/>
                    <a:pt x="7050" y="1226"/>
                    <a:pt x="7050" y="1405"/>
                  </a:cubicBezTo>
                  <a:lnTo>
                    <a:pt x="7050" y="2328"/>
                  </a:lnTo>
                  <a:lnTo>
                    <a:pt x="6884" y="2328"/>
                  </a:lnTo>
                  <a:cubicBezTo>
                    <a:pt x="6802" y="2328"/>
                    <a:pt x="6733" y="2259"/>
                    <a:pt x="6733" y="2176"/>
                  </a:cubicBezTo>
                  <a:lnTo>
                    <a:pt x="6733" y="1970"/>
                  </a:lnTo>
                  <a:cubicBezTo>
                    <a:pt x="6733" y="1648"/>
                    <a:pt x="6464" y="1403"/>
                    <a:pt x="6151" y="1403"/>
                  </a:cubicBezTo>
                  <a:cubicBezTo>
                    <a:pt x="6089" y="1403"/>
                    <a:pt x="6026" y="1412"/>
                    <a:pt x="5962" y="1432"/>
                  </a:cubicBezTo>
                  <a:cubicBezTo>
                    <a:pt x="5701" y="1515"/>
                    <a:pt x="5425" y="1556"/>
                    <a:pt x="5150" y="1556"/>
                  </a:cubicBezTo>
                  <a:cubicBezTo>
                    <a:pt x="4875" y="1556"/>
                    <a:pt x="4599" y="1515"/>
                    <a:pt x="4338" y="1432"/>
                  </a:cubicBezTo>
                  <a:cubicBezTo>
                    <a:pt x="4274" y="1412"/>
                    <a:pt x="4211" y="1403"/>
                    <a:pt x="4150" y="1403"/>
                  </a:cubicBezTo>
                  <a:cubicBezTo>
                    <a:pt x="3840" y="1403"/>
                    <a:pt x="3580" y="1648"/>
                    <a:pt x="3580" y="1970"/>
                  </a:cubicBezTo>
                  <a:lnTo>
                    <a:pt x="3580" y="2176"/>
                  </a:lnTo>
                  <a:cubicBezTo>
                    <a:pt x="3580" y="2259"/>
                    <a:pt x="3497" y="2328"/>
                    <a:pt x="3415" y="2328"/>
                  </a:cubicBezTo>
                  <a:lnTo>
                    <a:pt x="3249" y="2328"/>
                  </a:lnTo>
                  <a:lnTo>
                    <a:pt x="3249" y="1392"/>
                  </a:lnTo>
                  <a:cubicBezTo>
                    <a:pt x="3249" y="841"/>
                    <a:pt x="3704" y="400"/>
                    <a:pt x="4241" y="400"/>
                  </a:cubicBezTo>
                  <a:close/>
                  <a:moveTo>
                    <a:pt x="6160" y="1794"/>
                  </a:moveTo>
                  <a:cubicBezTo>
                    <a:pt x="6250" y="1794"/>
                    <a:pt x="6334" y="1868"/>
                    <a:pt x="6334" y="1970"/>
                  </a:cubicBezTo>
                  <a:lnTo>
                    <a:pt x="6334" y="2176"/>
                  </a:lnTo>
                  <a:cubicBezTo>
                    <a:pt x="6334" y="2479"/>
                    <a:pt x="6581" y="2727"/>
                    <a:pt x="6884" y="2727"/>
                  </a:cubicBezTo>
                  <a:lnTo>
                    <a:pt x="7050" y="2727"/>
                  </a:lnTo>
                  <a:lnTo>
                    <a:pt x="7050" y="3112"/>
                  </a:lnTo>
                  <a:cubicBezTo>
                    <a:pt x="7050" y="3154"/>
                    <a:pt x="7009" y="3195"/>
                    <a:pt x="6967" y="3195"/>
                  </a:cubicBezTo>
                  <a:cubicBezTo>
                    <a:pt x="6816" y="3195"/>
                    <a:pt x="6692" y="3305"/>
                    <a:pt x="6692" y="3457"/>
                  </a:cubicBezTo>
                  <a:cubicBezTo>
                    <a:pt x="6637" y="4269"/>
                    <a:pt x="5962" y="4902"/>
                    <a:pt x="5150" y="4902"/>
                  </a:cubicBezTo>
                  <a:cubicBezTo>
                    <a:pt x="4338" y="4902"/>
                    <a:pt x="3663" y="4269"/>
                    <a:pt x="3622" y="3457"/>
                  </a:cubicBezTo>
                  <a:cubicBezTo>
                    <a:pt x="3607" y="3305"/>
                    <a:pt x="3484" y="3195"/>
                    <a:pt x="3332" y="3195"/>
                  </a:cubicBezTo>
                  <a:cubicBezTo>
                    <a:pt x="3291" y="3195"/>
                    <a:pt x="3249" y="3154"/>
                    <a:pt x="3249" y="3112"/>
                  </a:cubicBezTo>
                  <a:lnTo>
                    <a:pt x="3249" y="2727"/>
                  </a:lnTo>
                  <a:lnTo>
                    <a:pt x="3415" y="2727"/>
                  </a:lnTo>
                  <a:cubicBezTo>
                    <a:pt x="3718" y="2727"/>
                    <a:pt x="3965" y="2479"/>
                    <a:pt x="3965" y="2176"/>
                  </a:cubicBezTo>
                  <a:lnTo>
                    <a:pt x="3965" y="1970"/>
                  </a:lnTo>
                  <a:cubicBezTo>
                    <a:pt x="3965" y="1868"/>
                    <a:pt x="4049" y="1794"/>
                    <a:pt x="4148" y="1794"/>
                  </a:cubicBezTo>
                  <a:cubicBezTo>
                    <a:pt x="4169" y="1794"/>
                    <a:pt x="4191" y="1797"/>
                    <a:pt x="4213" y="1805"/>
                  </a:cubicBezTo>
                  <a:cubicBezTo>
                    <a:pt x="4511" y="1906"/>
                    <a:pt x="4822" y="1954"/>
                    <a:pt x="5135" y="1954"/>
                  </a:cubicBezTo>
                  <a:cubicBezTo>
                    <a:pt x="5459" y="1954"/>
                    <a:pt x="5785" y="1903"/>
                    <a:pt x="6100" y="1805"/>
                  </a:cubicBezTo>
                  <a:cubicBezTo>
                    <a:pt x="6120" y="1797"/>
                    <a:pt x="6140" y="1794"/>
                    <a:pt x="6160" y="1794"/>
                  </a:cubicBezTo>
                  <a:close/>
                  <a:moveTo>
                    <a:pt x="3552" y="4448"/>
                  </a:moveTo>
                  <a:cubicBezTo>
                    <a:pt x="3677" y="4641"/>
                    <a:pt x="3842" y="4792"/>
                    <a:pt x="4020" y="4930"/>
                  </a:cubicBezTo>
                  <a:lnTo>
                    <a:pt x="4020" y="5563"/>
                  </a:lnTo>
                  <a:cubicBezTo>
                    <a:pt x="3938" y="5563"/>
                    <a:pt x="3855" y="5577"/>
                    <a:pt x="3773" y="5605"/>
                  </a:cubicBezTo>
                  <a:lnTo>
                    <a:pt x="3512" y="5728"/>
                  </a:lnTo>
                  <a:cubicBezTo>
                    <a:pt x="3457" y="5742"/>
                    <a:pt x="3415" y="5770"/>
                    <a:pt x="3387" y="5811"/>
                  </a:cubicBezTo>
                  <a:lnTo>
                    <a:pt x="2355" y="6114"/>
                  </a:lnTo>
                  <a:lnTo>
                    <a:pt x="2355" y="4613"/>
                  </a:lnTo>
                  <a:cubicBezTo>
                    <a:pt x="2355" y="4531"/>
                    <a:pt x="2423" y="4448"/>
                    <a:pt x="2520" y="4448"/>
                  </a:cubicBezTo>
                  <a:close/>
                  <a:moveTo>
                    <a:pt x="5880" y="5150"/>
                  </a:moveTo>
                  <a:lnTo>
                    <a:pt x="5880" y="5756"/>
                  </a:lnTo>
                  <a:lnTo>
                    <a:pt x="5164" y="6306"/>
                  </a:lnTo>
                  <a:lnTo>
                    <a:pt x="4420" y="5756"/>
                  </a:lnTo>
                  <a:lnTo>
                    <a:pt x="4420" y="5150"/>
                  </a:lnTo>
                  <a:cubicBezTo>
                    <a:pt x="4647" y="5246"/>
                    <a:pt x="4895" y="5294"/>
                    <a:pt x="5145" y="5294"/>
                  </a:cubicBezTo>
                  <a:cubicBezTo>
                    <a:pt x="5394" y="5294"/>
                    <a:pt x="5646" y="5246"/>
                    <a:pt x="5880" y="5150"/>
                  </a:cubicBezTo>
                  <a:close/>
                  <a:moveTo>
                    <a:pt x="6318" y="5961"/>
                  </a:moveTo>
                  <a:cubicBezTo>
                    <a:pt x="6336" y="5961"/>
                    <a:pt x="6355" y="5966"/>
                    <a:pt x="6375" y="5976"/>
                  </a:cubicBezTo>
                  <a:lnTo>
                    <a:pt x="6637" y="6086"/>
                  </a:lnTo>
                  <a:cubicBezTo>
                    <a:pt x="6664" y="6100"/>
                    <a:pt x="6664" y="6141"/>
                    <a:pt x="6651" y="6156"/>
                  </a:cubicBezTo>
                  <a:lnTo>
                    <a:pt x="5921" y="6871"/>
                  </a:lnTo>
                  <a:cubicBezTo>
                    <a:pt x="5907" y="6878"/>
                    <a:pt x="5893" y="6881"/>
                    <a:pt x="5879" y="6881"/>
                  </a:cubicBezTo>
                  <a:cubicBezTo>
                    <a:pt x="5865" y="6881"/>
                    <a:pt x="5852" y="6878"/>
                    <a:pt x="5838" y="6871"/>
                  </a:cubicBezTo>
                  <a:lnTo>
                    <a:pt x="5480" y="6569"/>
                  </a:lnTo>
                  <a:lnTo>
                    <a:pt x="6238" y="5990"/>
                  </a:lnTo>
                  <a:cubicBezTo>
                    <a:pt x="6263" y="5973"/>
                    <a:pt x="6289" y="5961"/>
                    <a:pt x="6318" y="5961"/>
                  </a:cubicBezTo>
                  <a:close/>
                  <a:moveTo>
                    <a:pt x="4000" y="5957"/>
                  </a:moveTo>
                  <a:cubicBezTo>
                    <a:pt x="4026" y="5957"/>
                    <a:pt x="4053" y="5967"/>
                    <a:pt x="4076" y="5990"/>
                  </a:cubicBezTo>
                  <a:lnTo>
                    <a:pt x="4847" y="6569"/>
                  </a:lnTo>
                  <a:lnTo>
                    <a:pt x="4461" y="6885"/>
                  </a:lnTo>
                  <a:cubicBezTo>
                    <a:pt x="4454" y="6898"/>
                    <a:pt x="4444" y="6905"/>
                    <a:pt x="4432" y="6905"/>
                  </a:cubicBezTo>
                  <a:cubicBezTo>
                    <a:pt x="4420" y="6905"/>
                    <a:pt x="4407" y="6898"/>
                    <a:pt x="4393" y="6885"/>
                  </a:cubicBezTo>
                  <a:lnTo>
                    <a:pt x="3663" y="6156"/>
                  </a:lnTo>
                  <a:cubicBezTo>
                    <a:pt x="3635" y="6128"/>
                    <a:pt x="3649" y="6100"/>
                    <a:pt x="3677" y="6086"/>
                  </a:cubicBezTo>
                  <a:lnTo>
                    <a:pt x="3938" y="5976"/>
                  </a:lnTo>
                  <a:cubicBezTo>
                    <a:pt x="3957" y="5964"/>
                    <a:pt x="3978" y="5957"/>
                    <a:pt x="4000" y="5957"/>
                  </a:cubicBezTo>
                  <a:close/>
                  <a:moveTo>
                    <a:pt x="5164" y="6816"/>
                  </a:moveTo>
                  <a:lnTo>
                    <a:pt x="5452" y="7050"/>
                  </a:lnTo>
                  <a:lnTo>
                    <a:pt x="5287" y="7325"/>
                  </a:lnTo>
                  <a:lnTo>
                    <a:pt x="5012" y="7325"/>
                  </a:lnTo>
                  <a:lnTo>
                    <a:pt x="4861" y="7077"/>
                  </a:lnTo>
                  <a:lnTo>
                    <a:pt x="5164" y="6816"/>
                  </a:lnTo>
                  <a:close/>
                  <a:moveTo>
                    <a:pt x="3277" y="6251"/>
                  </a:moveTo>
                  <a:cubicBezTo>
                    <a:pt x="3291" y="6321"/>
                    <a:pt x="3332" y="6376"/>
                    <a:pt x="3374" y="6431"/>
                  </a:cubicBezTo>
                  <a:lnTo>
                    <a:pt x="4117" y="7174"/>
                  </a:lnTo>
                  <a:cubicBezTo>
                    <a:pt x="4200" y="7257"/>
                    <a:pt x="4323" y="7298"/>
                    <a:pt x="4434" y="7298"/>
                  </a:cubicBezTo>
                  <a:cubicBezTo>
                    <a:pt x="4461" y="7298"/>
                    <a:pt x="4489" y="7298"/>
                    <a:pt x="4516" y="7285"/>
                  </a:cubicBezTo>
                  <a:lnTo>
                    <a:pt x="4681" y="7573"/>
                  </a:lnTo>
                  <a:lnTo>
                    <a:pt x="4255" y="9969"/>
                  </a:lnTo>
                  <a:lnTo>
                    <a:pt x="2644" y="9969"/>
                  </a:lnTo>
                  <a:lnTo>
                    <a:pt x="2644" y="9350"/>
                  </a:lnTo>
                  <a:cubicBezTo>
                    <a:pt x="2644" y="9240"/>
                    <a:pt x="2561" y="9143"/>
                    <a:pt x="2451" y="9143"/>
                  </a:cubicBezTo>
                  <a:cubicBezTo>
                    <a:pt x="2341" y="9143"/>
                    <a:pt x="2245" y="9240"/>
                    <a:pt x="2245" y="9350"/>
                  </a:cubicBezTo>
                  <a:lnTo>
                    <a:pt x="2245" y="9969"/>
                  </a:lnTo>
                  <a:lnTo>
                    <a:pt x="1294" y="9969"/>
                  </a:lnTo>
                  <a:lnTo>
                    <a:pt x="1294" y="7753"/>
                  </a:lnTo>
                  <a:cubicBezTo>
                    <a:pt x="1294" y="7215"/>
                    <a:pt x="1667" y="6734"/>
                    <a:pt x="2176" y="6582"/>
                  </a:cubicBezTo>
                  <a:lnTo>
                    <a:pt x="2217" y="6569"/>
                  </a:lnTo>
                  <a:lnTo>
                    <a:pt x="3277" y="6251"/>
                  </a:lnTo>
                  <a:close/>
                  <a:moveTo>
                    <a:pt x="5246" y="7725"/>
                  </a:moveTo>
                  <a:lnTo>
                    <a:pt x="5645" y="9969"/>
                  </a:lnTo>
                  <a:lnTo>
                    <a:pt x="4654" y="9969"/>
                  </a:lnTo>
                  <a:lnTo>
                    <a:pt x="5054" y="7725"/>
                  </a:lnTo>
                  <a:close/>
                  <a:moveTo>
                    <a:pt x="11002" y="4448"/>
                  </a:moveTo>
                  <a:cubicBezTo>
                    <a:pt x="11098" y="4448"/>
                    <a:pt x="11167" y="4531"/>
                    <a:pt x="11167" y="4613"/>
                  </a:cubicBezTo>
                  <a:lnTo>
                    <a:pt x="11167" y="9969"/>
                  </a:lnTo>
                  <a:lnTo>
                    <a:pt x="9405" y="9969"/>
                  </a:lnTo>
                  <a:lnTo>
                    <a:pt x="9405" y="9253"/>
                  </a:lnTo>
                  <a:cubicBezTo>
                    <a:pt x="9405" y="9143"/>
                    <a:pt x="9308" y="9047"/>
                    <a:pt x="9197" y="9047"/>
                  </a:cubicBezTo>
                  <a:cubicBezTo>
                    <a:pt x="9087" y="9047"/>
                    <a:pt x="9005" y="9143"/>
                    <a:pt x="9005" y="9253"/>
                  </a:cubicBezTo>
                  <a:lnTo>
                    <a:pt x="9005" y="9969"/>
                  </a:lnTo>
                  <a:lnTo>
                    <a:pt x="8055" y="9969"/>
                  </a:lnTo>
                  <a:lnTo>
                    <a:pt x="8055" y="9350"/>
                  </a:lnTo>
                  <a:cubicBezTo>
                    <a:pt x="8055" y="9240"/>
                    <a:pt x="7958" y="9143"/>
                    <a:pt x="7848" y="9143"/>
                  </a:cubicBezTo>
                  <a:cubicBezTo>
                    <a:pt x="7738" y="9143"/>
                    <a:pt x="7655" y="9240"/>
                    <a:pt x="7655" y="9350"/>
                  </a:cubicBezTo>
                  <a:lnTo>
                    <a:pt x="7655" y="9969"/>
                  </a:lnTo>
                  <a:lnTo>
                    <a:pt x="6045" y="9969"/>
                  </a:lnTo>
                  <a:lnTo>
                    <a:pt x="5618" y="7560"/>
                  </a:lnTo>
                  <a:lnTo>
                    <a:pt x="5783" y="7270"/>
                  </a:lnTo>
                  <a:cubicBezTo>
                    <a:pt x="5810" y="7285"/>
                    <a:pt x="5838" y="7285"/>
                    <a:pt x="5880" y="7285"/>
                  </a:cubicBezTo>
                  <a:cubicBezTo>
                    <a:pt x="5990" y="7285"/>
                    <a:pt x="6100" y="7243"/>
                    <a:pt x="6196" y="7160"/>
                  </a:cubicBezTo>
                  <a:lnTo>
                    <a:pt x="6926" y="6444"/>
                  </a:lnTo>
                  <a:cubicBezTo>
                    <a:pt x="6981" y="6389"/>
                    <a:pt x="7022" y="6321"/>
                    <a:pt x="7036" y="6251"/>
                  </a:cubicBezTo>
                  <a:lnTo>
                    <a:pt x="8124" y="6582"/>
                  </a:lnTo>
                  <a:cubicBezTo>
                    <a:pt x="8647" y="6734"/>
                    <a:pt x="9005" y="7215"/>
                    <a:pt x="9005" y="7753"/>
                  </a:cubicBezTo>
                  <a:lnTo>
                    <a:pt x="9005" y="8317"/>
                  </a:lnTo>
                  <a:cubicBezTo>
                    <a:pt x="9005" y="8427"/>
                    <a:pt x="9087" y="8524"/>
                    <a:pt x="9197" y="8524"/>
                  </a:cubicBezTo>
                  <a:cubicBezTo>
                    <a:pt x="9308" y="8524"/>
                    <a:pt x="9405" y="8427"/>
                    <a:pt x="9405" y="8317"/>
                  </a:cubicBezTo>
                  <a:lnTo>
                    <a:pt x="9405" y="7753"/>
                  </a:lnTo>
                  <a:cubicBezTo>
                    <a:pt x="9405" y="7037"/>
                    <a:pt x="8922" y="6403"/>
                    <a:pt x="8234" y="6196"/>
                  </a:cubicBezTo>
                  <a:lnTo>
                    <a:pt x="6926" y="5811"/>
                  </a:lnTo>
                  <a:lnTo>
                    <a:pt x="6802" y="5728"/>
                  </a:lnTo>
                  <a:lnTo>
                    <a:pt x="6526" y="5605"/>
                  </a:lnTo>
                  <a:cubicBezTo>
                    <a:pt x="6444" y="5577"/>
                    <a:pt x="6361" y="5563"/>
                    <a:pt x="6279" y="5563"/>
                  </a:cubicBezTo>
                  <a:lnTo>
                    <a:pt x="6279" y="4930"/>
                  </a:lnTo>
                  <a:cubicBezTo>
                    <a:pt x="6458" y="4792"/>
                    <a:pt x="6623" y="4641"/>
                    <a:pt x="6747" y="4448"/>
                  </a:cubicBezTo>
                  <a:close/>
                  <a:moveTo>
                    <a:pt x="8523" y="10369"/>
                  </a:moveTo>
                  <a:cubicBezTo>
                    <a:pt x="8441" y="10575"/>
                    <a:pt x="8248" y="10727"/>
                    <a:pt x="8013" y="10727"/>
                  </a:cubicBezTo>
                  <a:lnTo>
                    <a:pt x="5522" y="10727"/>
                  </a:lnTo>
                  <a:cubicBezTo>
                    <a:pt x="5274" y="10727"/>
                    <a:pt x="5081" y="10575"/>
                    <a:pt x="4999" y="10369"/>
                  </a:cubicBezTo>
                  <a:close/>
                  <a:moveTo>
                    <a:pt x="12998" y="10369"/>
                  </a:moveTo>
                  <a:cubicBezTo>
                    <a:pt x="13067" y="10369"/>
                    <a:pt x="13135" y="10424"/>
                    <a:pt x="13135" y="10506"/>
                  </a:cubicBezTo>
                  <a:cubicBezTo>
                    <a:pt x="13135" y="11043"/>
                    <a:pt x="12695" y="11483"/>
                    <a:pt x="12144" y="11483"/>
                  </a:cubicBezTo>
                  <a:lnTo>
                    <a:pt x="1377" y="11483"/>
                  </a:lnTo>
                  <a:cubicBezTo>
                    <a:pt x="841" y="11483"/>
                    <a:pt x="400" y="11043"/>
                    <a:pt x="400" y="10506"/>
                  </a:cubicBezTo>
                  <a:cubicBezTo>
                    <a:pt x="400" y="10424"/>
                    <a:pt x="455" y="10369"/>
                    <a:pt x="523" y="10369"/>
                  </a:cubicBezTo>
                  <a:lnTo>
                    <a:pt x="4586" y="10369"/>
                  </a:lnTo>
                  <a:cubicBezTo>
                    <a:pt x="4681" y="10795"/>
                    <a:pt x="5054" y="11125"/>
                    <a:pt x="5522" y="11125"/>
                  </a:cubicBezTo>
                  <a:lnTo>
                    <a:pt x="8013" y="11125"/>
                  </a:lnTo>
                  <a:cubicBezTo>
                    <a:pt x="8468" y="11125"/>
                    <a:pt x="8854" y="10795"/>
                    <a:pt x="8936" y="10369"/>
                  </a:cubicBezTo>
                  <a:close/>
                  <a:moveTo>
                    <a:pt x="4241" y="0"/>
                  </a:moveTo>
                  <a:cubicBezTo>
                    <a:pt x="3484" y="0"/>
                    <a:pt x="2864" y="621"/>
                    <a:pt x="2864" y="1392"/>
                  </a:cubicBezTo>
                  <a:lnTo>
                    <a:pt x="2864" y="3112"/>
                  </a:lnTo>
                  <a:cubicBezTo>
                    <a:pt x="2864" y="3347"/>
                    <a:pt x="3016" y="3525"/>
                    <a:pt x="3222" y="3580"/>
                  </a:cubicBezTo>
                  <a:cubicBezTo>
                    <a:pt x="3249" y="3746"/>
                    <a:pt x="3291" y="3898"/>
                    <a:pt x="3346" y="4048"/>
                  </a:cubicBezTo>
                  <a:lnTo>
                    <a:pt x="2520" y="4048"/>
                  </a:lnTo>
                  <a:cubicBezTo>
                    <a:pt x="2217" y="4048"/>
                    <a:pt x="1955" y="4311"/>
                    <a:pt x="1955" y="4613"/>
                  </a:cubicBezTo>
                  <a:lnTo>
                    <a:pt x="1955" y="6238"/>
                  </a:lnTo>
                  <a:cubicBezTo>
                    <a:pt x="1694" y="6334"/>
                    <a:pt x="1474" y="6486"/>
                    <a:pt x="1294" y="6692"/>
                  </a:cubicBezTo>
                  <a:lnTo>
                    <a:pt x="1294" y="3746"/>
                  </a:lnTo>
                  <a:cubicBezTo>
                    <a:pt x="1294" y="3553"/>
                    <a:pt x="1460" y="3388"/>
                    <a:pt x="1652" y="3388"/>
                  </a:cubicBezTo>
                  <a:lnTo>
                    <a:pt x="2135" y="3388"/>
                  </a:lnTo>
                  <a:cubicBezTo>
                    <a:pt x="2245" y="3388"/>
                    <a:pt x="2341" y="3305"/>
                    <a:pt x="2341" y="3195"/>
                  </a:cubicBezTo>
                  <a:cubicBezTo>
                    <a:pt x="2341" y="3085"/>
                    <a:pt x="2245" y="3002"/>
                    <a:pt x="2135" y="3002"/>
                  </a:cubicBezTo>
                  <a:lnTo>
                    <a:pt x="1652" y="3002"/>
                  </a:lnTo>
                  <a:cubicBezTo>
                    <a:pt x="1239" y="3002"/>
                    <a:pt x="896" y="3332"/>
                    <a:pt x="896" y="3746"/>
                  </a:cubicBezTo>
                  <a:lnTo>
                    <a:pt x="896" y="9969"/>
                  </a:lnTo>
                  <a:lnTo>
                    <a:pt x="523" y="9969"/>
                  </a:lnTo>
                  <a:cubicBezTo>
                    <a:pt x="235" y="9969"/>
                    <a:pt x="0" y="10217"/>
                    <a:pt x="0" y="10506"/>
                  </a:cubicBezTo>
                  <a:cubicBezTo>
                    <a:pt x="0" y="11263"/>
                    <a:pt x="620" y="11883"/>
                    <a:pt x="1377" y="11883"/>
                  </a:cubicBezTo>
                  <a:lnTo>
                    <a:pt x="12144" y="11883"/>
                  </a:lnTo>
                  <a:cubicBezTo>
                    <a:pt x="12902" y="11883"/>
                    <a:pt x="13521" y="11263"/>
                    <a:pt x="13521" y="10506"/>
                  </a:cubicBezTo>
                  <a:cubicBezTo>
                    <a:pt x="13521" y="10217"/>
                    <a:pt x="13287" y="9969"/>
                    <a:pt x="12998" y="9969"/>
                  </a:cubicBezTo>
                  <a:lnTo>
                    <a:pt x="12626" y="9969"/>
                  </a:lnTo>
                  <a:lnTo>
                    <a:pt x="12626" y="3746"/>
                  </a:lnTo>
                  <a:cubicBezTo>
                    <a:pt x="12626" y="3332"/>
                    <a:pt x="12282" y="3002"/>
                    <a:pt x="11883" y="3002"/>
                  </a:cubicBezTo>
                  <a:lnTo>
                    <a:pt x="8165" y="3002"/>
                  </a:lnTo>
                  <a:cubicBezTo>
                    <a:pt x="8055" y="3002"/>
                    <a:pt x="7973" y="3085"/>
                    <a:pt x="7973" y="3195"/>
                  </a:cubicBezTo>
                  <a:cubicBezTo>
                    <a:pt x="7973" y="3305"/>
                    <a:pt x="8055" y="3388"/>
                    <a:pt x="8165" y="3388"/>
                  </a:cubicBezTo>
                  <a:lnTo>
                    <a:pt x="11883" y="3388"/>
                  </a:lnTo>
                  <a:cubicBezTo>
                    <a:pt x="12076" y="3388"/>
                    <a:pt x="12227" y="3553"/>
                    <a:pt x="12227" y="3746"/>
                  </a:cubicBezTo>
                  <a:lnTo>
                    <a:pt x="12227" y="9969"/>
                  </a:lnTo>
                  <a:lnTo>
                    <a:pt x="11566" y="9969"/>
                  </a:lnTo>
                  <a:lnTo>
                    <a:pt x="11566" y="4613"/>
                  </a:lnTo>
                  <a:cubicBezTo>
                    <a:pt x="11566" y="4311"/>
                    <a:pt x="11318" y="4048"/>
                    <a:pt x="11002" y="4048"/>
                  </a:cubicBezTo>
                  <a:lnTo>
                    <a:pt x="6954" y="4048"/>
                  </a:lnTo>
                  <a:cubicBezTo>
                    <a:pt x="7009" y="3898"/>
                    <a:pt x="7050" y="3746"/>
                    <a:pt x="7077" y="3580"/>
                  </a:cubicBezTo>
                  <a:cubicBezTo>
                    <a:pt x="7284" y="3525"/>
                    <a:pt x="7435" y="3347"/>
                    <a:pt x="7435" y="3112"/>
                  </a:cubicBezTo>
                  <a:lnTo>
                    <a:pt x="7435" y="1405"/>
                  </a:lnTo>
                  <a:cubicBezTo>
                    <a:pt x="7435" y="1006"/>
                    <a:pt x="7119" y="689"/>
                    <a:pt x="6733" y="689"/>
                  </a:cubicBezTo>
                  <a:cubicBezTo>
                    <a:pt x="6719" y="303"/>
                    <a:pt x="6403" y="0"/>
                    <a:pt x="6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35"/>
          <p:cNvGrpSpPr/>
          <p:nvPr/>
        </p:nvGrpSpPr>
        <p:grpSpPr>
          <a:xfrm>
            <a:off x="3366191" y="3292995"/>
            <a:ext cx="407217" cy="463752"/>
            <a:chOff x="7070788" y="3203300"/>
            <a:chExt cx="304325" cy="346575"/>
          </a:xfrm>
        </p:grpSpPr>
        <p:sp>
          <p:nvSpPr>
            <p:cNvPr id="363" name="Google Shape;363;p35"/>
            <p:cNvSpPr/>
            <p:nvPr/>
          </p:nvSpPr>
          <p:spPr>
            <a:xfrm>
              <a:off x="7173738" y="3332375"/>
              <a:ext cx="119450" cy="10700"/>
            </a:xfrm>
            <a:custGeom>
              <a:avLst/>
              <a:gdLst/>
              <a:ahLst/>
              <a:cxnLst/>
              <a:rect l="l" t="t" r="r" b="b"/>
              <a:pathLst>
                <a:path w="4778" h="428" extrusionOk="0">
                  <a:moveTo>
                    <a:pt x="221" y="0"/>
                  </a:moveTo>
                  <a:cubicBezTo>
                    <a:pt x="96" y="0"/>
                    <a:pt x="0" y="97"/>
                    <a:pt x="0" y="221"/>
                  </a:cubicBezTo>
                  <a:cubicBezTo>
                    <a:pt x="0" y="331"/>
                    <a:pt x="96" y="428"/>
                    <a:pt x="221" y="428"/>
                  </a:cubicBezTo>
                  <a:lnTo>
                    <a:pt x="4557" y="428"/>
                  </a:lnTo>
                  <a:cubicBezTo>
                    <a:pt x="4682" y="428"/>
                    <a:pt x="4777" y="331"/>
                    <a:pt x="4777" y="221"/>
                  </a:cubicBezTo>
                  <a:cubicBezTo>
                    <a:pt x="4777" y="97"/>
                    <a:pt x="4682" y="0"/>
                    <a:pt x="4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7173738" y="3353725"/>
              <a:ext cx="119450" cy="10700"/>
            </a:xfrm>
            <a:custGeom>
              <a:avLst/>
              <a:gdLst/>
              <a:ahLst/>
              <a:cxnLst/>
              <a:rect l="l" t="t" r="r" b="b"/>
              <a:pathLst>
                <a:path w="4778" h="428" extrusionOk="0">
                  <a:moveTo>
                    <a:pt x="221" y="0"/>
                  </a:moveTo>
                  <a:cubicBezTo>
                    <a:pt x="96" y="0"/>
                    <a:pt x="0" y="97"/>
                    <a:pt x="0" y="207"/>
                  </a:cubicBezTo>
                  <a:cubicBezTo>
                    <a:pt x="0" y="331"/>
                    <a:pt x="96" y="427"/>
                    <a:pt x="221" y="427"/>
                  </a:cubicBezTo>
                  <a:lnTo>
                    <a:pt x="4557" y="427"/>
                  </a:lnTo>
                  <a:cubicBezTo>
                    <a:pt x="4682" y="427"/>
                    <a:pt x="4777" y="331"/>
                    <a:pt x="4777" y="207"/>
                  </a:cubicBezTo>
                  <a:cubicBezTo>
                    <a:pt x="4777" y="97"/>
                    <a:pt x="4682" y="0"/>
                    <a:pt x="4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7173738" y="3392625"/>
              <a:ext cx="110500" cy="10675"/>
            </a:xfrm>
            <a:custGeom>
              <a:avLst/>
              <a:gdLst/>
              <a:ahLst/>
              <a:cxnLst/>
              <a:rect l="l" t="t" r="r" b="b"/>
              <a:pathLst>
                <a:path w="4420" h="427" extrusionOk="0">
                  <a:moveTo>
                    <a:pt x="221" y="0"/>
                  </a:moveTo>
                  <a:cubicBezTo>
                    <a:pt x="96" y="0"/>
                    <a:pt x="0" y="96"/>
                    <a:pt x="0" y="206"/>
                  </a:cubicBezTo>
                  <a:cubicBezTo>
                    <a:pt x="0" y="331"/>
                    <a:pt x="96" y="427"/>
                    <a:pt x="221" y="427"/>
                  </a:cubicBezTo>
                  <a:lnTo>
                    <a:pt x="4199" y="427"/>
                  </a:lnTo>
                  <a:cubicBezTo>
                    <a:pt x="4324" y="427"/>
                    <a:pt x="4419" y="331"/>
                    <a:pt x="4419" y="206"/>
                  </a:cubicBezTo>
                  <a:cubicBezTo>
                    <a:pt x="4419" y="96"/>
                    <a:pt x="4324" y="0"/>
                    <a:pt x="4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7173738" y="3413600"/>
              <a:ext cx="100525" cy="11050"/>
            </a:xfrm>
            <a:custGeom>
              <a:avLst/>
              <a:gdLst/>
              <a:ahLst/>
              <a:cxnLst/>
              <a:rect l="l" t="t" r="r" b="b"/>
              <a:pathLst>
                <a:path w="4021" h="442" extrusionOk="0">
                  <a:moveTo>
                    <a:pt x="221" y="1"/>
                  </a:moveTo>
                  <a:cubicBezTo>
                    <a:pt x="96" y="1"/>
                    <a:pt x="0" y="98"/>
                    <a:pt x="0" y="221"/>
                  </a:cubicBezTo>
                  <a:cubicBezTo>
                    <a:pt x="0" y="346"/>
                    <a:pt x="96" y="441"/>
                    <a:pt x="221" y="441"/>
                  </a:cubicBezTo>
                  <a:lnTo>
                    <a:pt x="3800" y="441"/>
                  </a:lnTo>
                  <a:cubicBezTo>
                    <a:pt x="3924" y="441"/>
                    <a:pt x="4021" y="346"/>
                    <a:pt x="4021" y="221"/>
                  </a:cubicBezTo>
                  <a:cubicBezTo>
                    <a:pt x="4021" y="98"/>
                    <a:pt x="3924" y="1"/>
                    <a:pt x="3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7173738" y="3452525"/>
              <a:ext cx="81950" cy="11025"/>
            </a:xfrm>
            <a:custGeom>
              <a:avLst/>
              <a:gdLst/>
              <a:ahLst/>
              <a:cxnLst/>
              <a:rect l="l" t="t" r="r" b="b"/>
              <a:pathLst>
                <a:path w="3278" h="441" extrusionOk="0">
                  <a:moveTo>
                    <a:pt x="221" y="0"/>
                  </a:moveTo>
                  <a:cubicBezTo>
                    <a:pt x="96" y="0"/>
                    <a:pt x="0" y="96"/>
                    <a:pt x="0" y="220"/>
                  </a:cubicBezTo>
                  <a:cubicBezTo>
                    <a:pt x="0" y="344"/>
                    <a:pt x="96" y="441"/>
                    <a:pt x="221" y="441"/>
                  </a:cubicBezTo>
                  <a:lnTo>
                    <a:pt x="3057" y="441"/>
                  </a:lnTo>
                  <a:cubicBezTo>
                    <a:pt x="3180" y="441"/>
                    <a:pt x="3277" y="344"/>
                    <a:pt x="3277" y="220"/>
                  </a:cubicBezTo>
                  <a:cubicBezTo>
                    <a:pt x="3277" y="96"/>
                    <a:pt x="3180" y="0"/>
                    <a:pt x="3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7173738" y="3473850"/>
              <a:ext cx="71625" cy="10700"/>
            </a:xfrm>
            <a:custGeom>
              <a:avLst/>
              <a:gdLst/>
              <a:ahLst/>
              <a:cxnLst/>
              <a:rect l="l" t="t" r="r" b="b"/>
              <a:pathLst>
                <a:path w="2865" h="428" extrusionOk="0">
                  <a:moveTo>
                    <a:pt x="221" y="1"/>
                  </a:moveTo>
                  <a:cubicBezTo>
                    <a:pt x="96" y="1"/>
                    <a:pt x="0" y="97"/>
                    <a:pt x="0" y="221"/>
                  </a:cubicBezTo>
                  <a:cubicBezTo>
                    <a:pt x="0" y="331"/>
                    <a:pt x="96" y="427"/>
                    <a:pt x="221" y="427"/>
                  </a:cubicBezTo>
                  <a:lnTo>
                    <a:pt x="2644" y="427"/>
                  </a:lnTo>
                  <a:cubicBezTo>
                    <a:pt x="2767" y="427"/>
                    <a:pt x="2864" y="331"/>
                    <a:pt x="2864" y="221"/>
                  </a:cubicBezTo>
                  <a:cubicBezTo>
                    <a:pt x="2864" y="97"/>
                    <a:pt x="2767" y="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7246013" y="3320250"/>
              <a:ext cx="129100" cy="229625"/>
            </a:xfrm>
            <a:custGeom>
              <a:avLst/>
              <a:gdLst/>
              <a:ahLst/>
              <a:cxnLst/>
              <a:rect l="l" t="t" r="r" b="b"/>
              <a:pathLst>
                <a:path w="5164" h="9185" extrusionOk="0">
                  <a:moveTo>
                    <a:pt x="4186" y="430"/>
                  </a:moveTo>
                  <a:cubicBezTo>
                    <a:pt x="4241" y="430"/>
                    <a:pt x="4310" y="445"/>
                    <a:pt x="4365" y="472"/>
                  </a:cubicBezTo>
                  <a:cubicBezTo>
                    <a:pt x="4475" y="527"/>
                    <a:pt x="4558" y="610"/>
                    <a:pt x="4585" y="720"/>
                  </a:cubicBezTo>
                  <a:cubicBezTo>
                    <a:pt x="4627" y="830"/>
                    <a:pt x="4627" y="954"/>
                    <a:pt x="4572" y="1050"/>
                  </a:cubicBezTo>
                  <a:lnTo>
                    <a:pt x="4407" y="1408"/>
                  </a:lnTo>
                  <a:lnTo>
                    <a:pt x="3621" y="1036"/>
                  </a:lnTo>
                  <a:lnTo>
                    <a:pt x="3801" y="678"/>
                  </a:lnTo>
                  <a:cubicBezTo>
                    <a:pt x="3869" y="527"/>
                    <a:pt x="4021" y="430"/>
                    <a:pt x="4186" y="430"/>
                  </a:cubicBezTo>
                  <a:close/>
                  <a:moveTo>
                    <a:pt x="3443" y="1436"/>
                  </a:moveTo>
                  <a:lnTo>
                    <a:pt x="4214" y="1794"/>
                  </a:lnTo>
                  <a:lnTo>
                    <a:pt x="4076" y="2069"/>
                  </a:lnTo>
                  <a:lnTo>
                    <a:pt x="3305" y="1697"/>
                  </a:lnTo>
                  <a:lnTo>
                    <a:pt x="3443" y="1436"/>
                  </a:lnTo>
                  <a:close/>
                  <a:moveTo>
                    <a:pt x="3126" y="2097"/>
                  </a:moveTo>
                  <a:lnTo>
                    <a:pt x="3897" y="2468"/>
                  </a:lnTo>
                  <a:cubicBezTo>
                    <a:pt x="3814" y="2633"/>
                    <a:pt x="1460" y="7535"/>
                    <a:pt x="1405" y="7659"/>
                  </a:cubicBezTo>
                  <a:lnTo>
                    <a:pt x="634" y="7287"/>
                  </a:lnTo>
                  <a:lnTo>
                    <a:pt x="3126" y="2097"/>
                  </a:lnTo>
                  <a:close/>
                  <a:moveTo>
                    <a:pt x="2960" y="5429"/>
                  </a:moveTo>
                  <a:lnTo>
                    <a:pt x="2960" y="7452"/>
                  </a:lnTo>
                  <a:cubicBezTo>
                    <a:pt x="2960" y="7755"/>
                    <a:pt x="2713" y="7990"/>
                    <a:pt x="2424" y="7990"/>
                  </a:cubicBezTo>
                  <a:lnTo>
                    <a:pt x="1721" y="7990"/>
                  </a:lnTo>
                  <a:lnTo>
                    <a:pt x="2960" y="5429"/>
                  </a:lnTo>
                  <a:close/>
                  <a:moveTo>
                    <a:pt x="496" y="7700"/>
                  </a:moveTo>
                  <a:lnTo>
                    <a:pt x="1170" y="8017"/>
                  </a:lnTo>
                  <a:lnTo>
                    <a:pt x="454" y="8664"/>
                  </a:lnTo>
                  <a:lnTo>
                    <a:pt x="496" y="7700"/>
                  </a:lnTo>
                  <a:close/>
                  <a:moveTo>
                    <a:pt x="4185" y="1"/>
                  </a:moveTo>
                  <a:cubicBezTo>
                    <a:pt x="3863" y="1"/>
                    <a:pt x="3550" y="183"/>
                    <a:pt x="3401" y="500"/>
                  </a:cubicBezTo>
                  <a:lnTo>
                    <a:pt x="152" y="7301"/>
                  </a:lnTo>
                  <a:cubicBezTo>
                    <a:pt x="111" y="7384"/>
                    <a:pt x="83" y="7494"/>
                    <a:pt x="69" y="7590"/>
                  </a:cubicBezTo>
                  <a:lnTo>
                    <a:pt x="14" y="8802"/>
                  </a:lnTo>
                  <a:cubicBezTo>
                    <a:pt x="1" y="8954"/>
                    <a:pt x="83" y="9091"/>
                    <a:pt x="221" y="9146"/>
                  </a:cubicBezTo>
                  <a:cubicBezTo>
                    <a:pt x="267" y="9172"/>
                    <a:pt x="320" y="9184"/>
                    <a:pt x="373" y="9184"/>
                  </a:cubicBezTo>
                  <a:cubicBezTo>
                    <a:pt x="461" y="9184"/>
                    <a:pt x="551" y="9151"/>
                    <a:pt x="620" y="9091"/>
                  </a:cubicBezTo>
                  <a:lnTo>
                    <a:pt x="1363" y="8430"/>
                  </a:lnTo>
                  <a:lnTo>
                    <a:pt x="2424" y="8430"/>
                  </a:lnTo>
                  <a:cubicBezTo>
                    <a:pt x="2947" y="8430"/>
                    <a:pt x="3388" y="7990"/>
                    <a:pt x="3388" y="7452"/>
                  </a:cubicBezTo>
                  <a:lnTo>
                    <a:pt x="3388" y="4520"/>
                  </a:lnTo>
                  <a:cubicBezTo>
                    <a:pt x="3566" y="4148"/>
                    <a:pt x="4765" y="1656"/>
                    <a:pt x="4957" y="1243"/>
                  </a:cubicBezTo>
                  <a:cubicBezTo>
                    <a:pt x="5163" y="803"/>
                    <a:pt x="4985" y="293"/>
                    <a:pt x="4558" y="87"/>
                  </a:cubicBezTo>
                  <a:cubicBezTo>
                    <a:pt x="4438" y="29"/>
                    <a:pt x="4311" y="1"/>
                    <a:pt x="4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7070788" y="3203300"/>
              <a:ext cx="259925" cy="327725"/>
            </a:xfrm>
            <a:custGeom>
              <a:avLst/>
              <a:gdLst/>
              <a:ahLst/>
              <a:cxnLst/>
              <a:rect l="l" t="t" r="r" b="b"/>
              <a:pathLst>
                <a:path w="10397" h="13109" extrusionOk="0">
                  <a:moveTo>
                    <a:pt x="2411" y="744"/>
                  </a:moveTo>
                  <a:lnTo>
                    <a:pt x="2411" y="2162"/>
                  </a:lnTo>
                  <a:cubicBezTo>
                    <a:pt x="2411" y="2300"/>
                    <a:pt x="2301" y="2410"/>
                    <a:pt x="2163" y="2410"/>
                  </a:cubicBezTo>
                  <a:lnTo>
                    <a:pt x="731" y="2410"/>
                  </a:lnTo>
                  <a:lnTo>
                    <a:pt x="2411" y="744"/>
                  </a:lnTo>
                  <a:close/>
                  <a:moveTo>
                    <a:pt x="2934" y="1"/>
                  </a:moveTo>
                  <a:cubicBezTo>
                    <a:pt x="2686" y="1"/>
                    <a:pt x="2439" y="97"/>
                    <a:pt x="2259" y="289"/>
                  </a:cubicBezTo>
                  <a:lnTo>
                    <a:pt x="276" y="2259"/>
                  </a:lnTo>
                  <a:cubicBezTo>
                    <a:pt x="98" y="2437"/>
                    <a:pt x="1" y="2685"/>
                    <a:pt x="1" y="2947"/>
                  </a:cubicBezTo>
                  <a:lnTo>
                    <a:pt x="1" y="12130"/>
                  </a:lnTo>
                  <a:cubicBezTo>
                    <a:pt x="1" y="12668"/>
                    <a:pt x="428" y="13108"/>
                    <a:pt x="965" y="13108"/>
                  </a:cubicBezTo>
                  <a:lnTo>
                    <a:pt x="6334" y="13108"/>
                  </a:lnTo>
                  <a:cubicBezTo>
                    <a:pt x="6459" y="13108"/>
                    <a:pt x="6555" y="13011"/>
                    <a:pt x="6555" y="12888"/>
                  </a:cubicBezTo>
                  <a:cubicBezTo>
                    <a:pt x="6555" y="12764"/>
                    <a:pt x="6459" y="12668"/>
                    <a:pt x="6334" y="12668"/>
                  </a:cubicBezTo>
                  <a:lnTo>
                    <a:pt x="965" y="12668"/>
                  </a:lnTo>
                  <a:cubicBezTo>
                    <a:pt x="676" y="12668"/>
                    <a:pt x="428" y="12433"/>
                    <a:pt x="428" y="12130"/>
                  </a:cubicBezTo>
                  <a:lnTo>
                    <a:pt x="428" y="2947"/>
                  </a:lnTo>
                  <a:cubicBezTo>
                    <a:pt x="428" y="2905"/>
                    <a:pt x="428" y="2878"/>
                    <a:pt x="442" y="2850"/>
                  </a:cubicBezTo>
                  <a:lnTo>
                    <a:pt x="2163" y="2850"/>
                  </a:lnTo>
                  <a:cubicBezTo>
                    <a:pt x="2534" y="2850"/>
                    <a:pt x="2837" y="2534"/>
                    <a:pt x="2837" y="2162"/>
                  </a:cubicBezTo>
                  <a:lnTo>
                    <a:pt x="2837" y="441"/>
                  </a:lnTo>
                  <a:cubicBezTo>
                    <a:pt x="2879" y="441"/>
                    <a:pt x="2907" y="427"/>
                    <a:pt x="2934" y="427"/>
                  </a:cubicBezTo>
                  <a:lnTo>
                    <a:pt x="9433" y="427"/>
                  </a:lnTo>
                  <a:cubicBezTo>
                    <a:pt x="9722" y="427"/>
                    <a:pt x="9969" y="675"/>
                    <a:pt x="9969" y="965"/>
                  </a:cubicBezTo>
                  <a:lnTo>
                    <a:pt x="9969" y="4943"/>
                  </a:lnTo>
                  <a:cubicBezTo>
                    <a:pt x="9969" y="5068"/>
                    <a:pt x="10066" y="5163"/>
                    <a:pt x="10176" y="5163"/>
                  </a:cubicBezTo>
                  <a:cubicBezTo>
                    <a:pt x="10300" y="5163"/>
                    <a:pt x="10397" y="5068"/>
                    <a:pt x="10397" y="4943"/>
                  </a:cubicBezTo>
                  <a:lnTo>
                    <a:pt x="10397" y="965"/>
                  </a:lnTo>
                  <a:cubicBezTo>
                    <a:pt x="10397" y="441"/>
                    <a:pt x="9956" y="1"/>
                    <a:pt x="9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7108338" y="3323775"/>
              <a:ext cx="47525" cy="47525"/>
            </a:xfrm>
            <a:custGeom>
              <a:avLst/>
              <a:gdLst/>
              <a:ahLst/>
              <a:cxnLst/>
              <a:rect l="l" t="t" r="r" b="b"/>
              <a:pathLst>
                <a:path w="1901" h="1901" extrusionOk="0">
                  <a:moveTo>
                    <a:pt x="1390" y="441"/>
                  </a:moveTo>
                  <a:cubicBezTo>
                    <a:pt x="1432" y="441"/>
                    <a:pt x="1473" y="469"/>
                    <a:pt x="1473" y="524"/>
                  </a:cubicBezTo>
                  <a:lnTo>
                    <a:pt x="1473" y="1391"/>
                  </a:lnTo>
                  <a:cubicBezTo>
                    <a:pt x="1473" y="1433"/>
                    <a:pt x="1432" y="1473"/>
                    <a:pt x="1390" y="1473"/>
                  </a:cubicBezTo>
                  <a:lnTo>
                    <a:pt x="509" y="1473"/>
                  </a:lnTo>
                  <a:cubicBezTo>
                    <a:pt x="468" y="1473"/>
                    <a:pt x="427" y="1433"/>
                    <a:pt x="427" y="1391"/>
                  </a:cubicBezTo>
                  <a:lnTo>
                    <a:pt x="427" y="524"/>
                  </a:lnTo>
                  <a:cubicBezTo>
                    <a:pt x="427" y="469"/>
                    <a:pt x="468" y="441"/>
                    <a:pt x="509" y="441"/>
                  </a:cubicBezTo>
                  <a:close/>
                  <a:moveTo>
                    <a:pt x="509" y="1"/>
                  </a:moveTo>
                  <a:cubicBezTo>
                    <a:pt x="234" y="1"/>
                    <a:pt x="0" y="234"/>
                    <a:pt x="0" y="524"/>
                  </a:cubicBezTo>
                  <a:lnTo>
                    <a:pt x="0" y="1391"/>
                  </a:lnTo>
                  <a:cubicBezTo>
                    <a:pt x="0" y="1666"/>
                    <a:pt x="234" y="1901"/>
                    <a:pt x="509" y="1901"/>
                  </a:cubicBezTo>
                  <a:lnTo>
                    <a:pt x="1390" y="1901"/>
                  </a:lnTo>
                  <a:cubicBezTo>
                    <a:pt x="1666" y="1901"/>
                    <a:pt x="1900" y="1666"/>
                    <a:pt x="1900" y="1391"/>
                  </a:cubicBezTo>
                  <a:lnTo>
                    <a:pt x="1900" y="524"/>
                  </a:lnTo>
                  <a:cubicBezTo>
                    <a:pt x="1900" y="234"/>
                    <a:pt x="1666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7108338" y="3384700"/>
              <a:ext cx="47525" cy="47525"/>
            </a:xfrm>
            <a:custGeom>
              <a:avLst/>
              <a:gdLst/>
              <a:ahLst/>
              <a:cxnLst/>
              <a:rect l="l" t="t" r="r" b="b"/>
              <a:pathLst>
                <a:path w="1901" h="1901" extrusionOk="0">
                  <a:moveTo>
                    <a:pt x="1390" y="428"/>
                  </a:moveTo>
                  <a:cubicBezTo>
                    <a:pt x="1432" y="428"/>
                    <a:pt x="1473" y="468"/>
                    <a:pt x="1473" y="510"/>
                  </a:cubicBezTo>
                  <a:lnTo>
                    <a:pt x="1473" y="1391"/>
                  </a:lnTo>
                  <a:cubicBezTo>
                    <a:pt x="1473" y="1432"/>
                    <a:pt x="1432" y="1474"/>
                    <a:pt x="1390" y="1474"/>
                  </a:cubicBezTo>
                  <a:lnTo>
                    <a:pt x="509" y="1474"/>
                  </a:lnTo>
                  <a:cubicBezTo>
                    <a:pt x="468" y="1474"/>
                    <a:pt x="427" y="1432"/>
                    <a:pt x="427" y="1391"/>
                  </a:cubicBezTo>
                  <a:lnTo>
                    <a:pt x="427" y="510"/>
                  </a:lnTo>
                  <a:cubicBezTo>
                    <a:pt x="427" y="468"/>
                    <a:pt x="468" y="428"/>
                    <a:pt x="509" y="428"/>
                  </a:cubicBezTo>
                  <a:close/>
                  <a:moveTo>
                    <a:pt x="509" y="0"/>
                  </a:moveTo>
                  <a:cubicBezTo>
                    <a:pt x="234" y="0"/>
                    <a:pt x="0" y="235"/>
                    <a:pt x="0" y="510"/>
                  </a:cubicBezTo>
                  <a:lnTo>
                    <a:pt x="0" y="1391"/>
                  </a:lnTo>
                  <a:cubicBezTo>
                    <a:pt x="0" y="1667"/>
                    <a:pt x="234" y="1900"/>
                    <a:pt x="509" y="1900"/>
                  </a:cubicBezTo>
                  <a:lnTo>
                    <a:pt x="1390" y="1900"/>
                  </a:lnTo>
                  <a:cubicBezTo>
                    <a:pt x="1666" y="1900"/>
                    <a:pt x="1900" y="1667"/>
                    <a:pt x="1900" y="1391"/>
                  </a:cubicBezTo>
                  <a:lnTo>
                    <a:pt x="1900" y="510"/>
                  </a:lnTo>
                  <a:cubicBezTo>
                    <a:pt x="1900" y="235"/>
                    <a:pt x="1666" y="0"/>
                    <a:pt x="1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7108338" y="3445625"/>
              <a:ext cx="47525" cy="47525"/>
            </a:xfrm>
            <a:custGeom>
              <a:avLst/>
              <a:gdLst/>
              <a:ahLst/>
              <a:cxnLst/>
              <a:rect l="l" t="t" r="r" b="b"/>
              <a:pathLst>
                <a:path w="1901" h="1901" extrusionOk="0">
                  <a:moveTo>
                    <a:pt x="1390" y="427"/>
                  </a:moveTo>
                  <a:cubicBezTo>
                    <a:pt x="1432" y="427"/>
                    <a:pt x="1473" y="469"/>
                    <a:pt x="1473" y="510"/>
                  </a:cubicBezTo>
                  <a:lnTo>
                    <a:pt x="1473" y="1391"/>
                  </a:lnTo>
                  <a:cubicBezTo>
                    <a:pt x="1473" y="1433"/>
                    <a:pt x="1432" y="1473"/>
                    <a:pt x="1390" y="1473"/>
                  </a:cubicBezTo>
                  <a:lnTo>
                    <a:pt x="509" y="1473"/>
                  </a:lnTo>
                  <a:cubicBezTo>
                    <a:pt x="468" y="1473"/>
                    <a:pt x="427" y="1433"/>
                    <a:pt x="427" y="1391"/>
                  </a:cubicBezTo>
                  <a:lnTo>
                    <a:pt x="427" y="510"/>
                  </a:lnTo>
                  <a:cubicBezTo>
                    <a:pt x="427" y="469"/>
                    <a:pt x="468" y="427"/>
                    <a:pt x="509" y="427"/>
                  </a:cubicBezTo>
                  <a:close/>
                  <a:moveTo>
                    <a:pt x="509" y="1"/>
                  </a:moveTo>
                  <a:cubicBezTo>
                    <a:pt x="234" y="1"/>
                    <a:pt x="0" y="234"/>
                    <a:pt x="0" y="510"/>
                  </a:cubicBezTo>
                  <a:lnTo>
                    <a:pt x="0" y="1391"/>
                  </a:lnTo>
                  <a:cubicBezTo>
                    <a:pt x="0" y="1666"/>
                    <a:pt x="234" y="1901"/>
                    <a:pt x="509" y="1901"/>
                  </a:cubicBezTo>
                  <a:lnTo>
                    <a:pt x="1390" y="1901"/>
                  </a:lnTo>
                  <a:cubicBezTo>
                    <a:pt x="1666" y="1901"/>
                    <a:pt x="1900" y="1666"/>
                    <a:pt x="1900" y="1391"/>
                  </a:cubicBezTo>
                  <a:lnTo>
                    <a:pt x="1900" y="510"/>
                  </a:lnTo>
                  <a:cubicBezTo>
                    <a:pt x="1900" y="234"/>
                    <a:pt x="1666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7198513" y="3227050"/>
              <a:ext cx="89175" cy="89525"/>
            </a:xfrm>
            <a:custGeom>
              <a:avLst/>
              <a:gdLst/>
              <a:ahLst/>
              <a:cxnLst/>
              <a:rect l="l" t="t" r="r" b="b"/>
              <a:pathLst>
                <a:path w="3567" h="3581" extrusionOk="0">
                  <a:moveTo>
                    <a:pt x="1776" y="1405"/>
                  </a:moveTo>
                  <a:cubicBezTo>
                    <a:pt x="1969" y="1405"/>
                    <a:pt x="2121" y="1557"/>
                    <a:pt x="2121" y="1749"/>
                  </a:cubicBezTo>
                  <a:cubicBezTo>
                    <a:pt x="2121" y="1860"/>
                    <a:pt x="2066" y="1955"/>
                    <a:pt x="1969" y="2025"/>
                  </a:cubicBezTo>
                  <a:cubicBezTo>
                    <a:pt x="1914" y="2066"/>
                    <a:pt x="1846" y="2080"/>
                    <a:pt x="1776" y="2080"/>
                  </a:cubicBezTo>
                  <a:cubicBezTo>
                    <a:pt x="1708" y="2080"/>
                    <a:pt x="1653" y="2066"/>
                    <a:pt x="1583" y="2025"/>
                  </a:cubicBezTo>
                  <a:cubicBezTo>
                    <a:pt x="1501" y="1955"/>
                    <a:pt x="1446" y="1860"/>
                    <a:pt x="1446" y="1749"/>
                  </a:cubicBezTo>
                  <a:cubicBezTo>
                    <a:pt x="1446" y="1557"/>
                    <a:pt x="1598" y="1405"/>
                    <a:pt x="1776" y="1405"/>
                  </a:cubicBezTo>
                  <a:close/>
                  <a:moveTo>
                    <a:pt x="1776" y="441"/>
                  </a:moveTo>
                  <a:cubicBezTo>
                    <a:pt x="2520" y="441"/>
                    <a:pt x="3126" y="1047"/>
                    <a:pt x="3126" y="1790"/>
                  </a:cubicBezTo>
                  <a:cubicBezTo>
                    <a:pt x="3126" y="2080"/>
                    <a:pt x="3043" y="2341"/>
                    <a:pt x="2892" y="2561"/>
                  </a:cubicBezTo>
                  <a:cubicBezTo>
                    <a:pt x="2782" y="2383"/>
                    <a:pt x="2630" y="2231"/>
                    <a:pt x="2451" y="2121"/>
                  </a:cubicBezTo>
                  <a:cubicBezTo>
                    <a:pt x="2520" y="2010"/>
                    <a:pt x="2547" y="1887"/>
                    <a:pt x="2547" y="1749"/>
                  </a:cubicBezTo>
                  <a:cubicBezTo>
                    <a:pt x="2547" y="1322"/>
                    <a:pt x="2204" y="978"/>
                    <a:pt x="1776" y="978"/>
                  </a:cubicBezTo>
                  <a:cubicBezTo>
                    <a:pt x="1350" y="978"/>
                    <a:pt x="1005" y="1322"/>
                    <a:pt x="1005" y="1749"/>
                  </a:cubicBezTo>
                  <a:cubicBezTo>
                    <a:pt x="1005" y="1887"/>
                    <a:pt x="1047" y="2010"/>
                    <a:pt x="1115" y="2121"/>
                  </a:cubicBezTo>
                  <a:cubicBezTo>
                    <a:pt x="923" y="2231"/>
                    <a:pt x="772" y="2383"/>
                    <a:pt x="662" y="2561"/>
                  </a:cubicBezTo>
                  <a:cubicBezTo>
                    <a:pt x="509" y="2341"/>
                    <a:pt x="427" y="2080"/>
                    <a:pt x="427" y="1790"/>
                  </a:cubicBezTo>
                  <a:cubicBezTo>
                    <a:pt x="427" y="1047"/>
                    <a:pt x="1033" y="441"/>
                    <a:pt x="1776" y="441"/>
                  </a:cubicBezTo>
                  <a:close/>
                  <a:moveTo>
                    <a:pt x="2107" y="2438"/>
                  </a:moveTo>
                  <a:cubicBezTo>
                    <a:pt x="2314" y="2520"/>
                    <a:pt x="2479" y="2686"/>
                    <a:pt x="2575" y="2878"/>
                  </a:cubicBezTo>
                  <a:cubicBezTo>
                    <a:pt x="2354" y="3044"/>
                    <a:pt x="2079" y="3140"/>
                    <a:pt x="1776" y="3140"/>
                  </a:cubicBezTo>
                  <a:cubicBezTo>
                    <a:pt x="1488" y="3140"/>
                    <a:pt x="1212" y="3044"/>
                    <a:pt x="978" y="2878"/>
                  </a:cubicBezTo>
                  <a:cubicBezTo>
                    <a:pt x="1075" y="2686"/>
                    <a:pt x="1240" y="2520"/>
                    <a:pt x="1446" y="2438"/>
                  </a:cubicBezTo>
                  <a:cubicBezTo>
                    <a:pt x="1556" y="2493"/>
                    <a:pt x="1666" y="2520"/>
                    <a:pt x="1776" y="2520"/>
                  </a:cubicBezTo>
                  <a:cubicBezTo>
                    <a:pt x="1901" y="2520"/>
                    <a:pt x="2011" y="2493"/>
                    <a:pt x="2107" y="2438"/>
                  </a:cubicBezTo>
                  <a:close/>
                  <a:moveTo>
                    <a:pt x="1776" y="0"/>
                  </a:moveTo>
                  <a:cubicBezTo>
                    <a:pt x="799" y="0"/>
                    <a:pt x="1" y="813"/>
                    <a:pt x="1" y="1790"/>
                  </a:cubicBezTo>
                  <a:cubicBezTo>
                    <a:pt x="1" y="2300"/>
                    <a:pt x="221" y="2768"/>
                    <a:pt x="565" y="3099"/>
                  </a:cubicBezTo>
                  <a:cubicBezTo>
                    <a:pt x="579" y="3099"/>
                    <a:pt x="579" y="3112"/>
                    <a:pt x="592" y="3126"/>
                  </a:cubicBezTo>
                  <a:cubicBezTo>
                    <a:pt x="909" y="3402"/>
                    <a:pt x="1322" y="3580"/>
                    <a:pt x="1776" y="3580"/>
                  </a:cubicBezTo>
                  <a:cubicBezTo>
                    <a:pt x="2231" y="3580"/>
                    <a:pt x="2657" y="3402"/>
                    <a:pt x="2960" y="3126"/>
                  </a:cubicBezTo>
                  <a:cubicBezTo>
                    <a:pt x="2975" y="3112"/>
                    <a:pt x="2988" y="3099"/>
                    <a:pt x="3002" y="3099"/>
                  </a:cubicBezTo>
                  <a:cubicBezTo>
                    <a:pt x="3346" y="2768"/>
                    <a:pt x="3566" y="2300"/>
                    <a:pt x="3566" y="1790"/>
                  </a:cubicBezTo>
                  <a:cubicBezTo>
                    <a:pt x="3566" y="813"/>
                    <a:pt x="2768" y="0"/>
                    <a:pt x="1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8"/>
          <p:cNvSpPr txBox="1">
            <a:spLocks noGrp="1"/>
          </p:cNvSpPr>
          <p:nvPr>
            <p:ph type="title"/>
          </p:nvPr>
        </p:nvSpPr>
        <p:spPr>
          <a:xfrm>
            <a:off x="2325161" y="850025"/>
            <a:ext cx="362402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TUJUAN</a:t>
            </a:r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1"/>
          </p:nvPr>
        </p:nvSpPr>
        <p:spPr>
          <a:xfrm>
            <a:off x="1531620" y="1845631"/>
            <a:ext cx="5723679" cy="1246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800" b="1" dirty="0" err="1"/>
              <a:t>Menumbuhkan</a:t>
            </a:r>
            <a:r>
              <a:rPr lang="en-US" sz="1800" b="1" dirty="0"/>
              <a:t> </a:t>
            </a:r>
            <a:r>
              <a:rPr lang="en-US" sz="1800" b="1" dirty="0" err="1"/>
              <a:t>budaya</a:t>
            </a:r>
            <a:r>
              <a:rPr lang="en-US" sz="1800" b="1" dirty="0"/>
              <a:t> </a:t>
            </a:r>
            <a:r>
              <a:rPr lang="en-US" sz="1800" b="1" dirty="0" err="1"/>
              <a:t>positif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kesepakatan</a:t>
            </a:r>
            <a:r>
              <a:rPr lang="en-US" sz="1800" b="1" dirty="0"/>
              <a:t> </a:t>
            </a:r>
            <a:r>
              <a:rPr lang="en-US" sz="1800" b="1" dirty="0" err="1"/>
              <a:t>kelas</a:t>
            </a:r>
            <a:r>
              <a:rPr lang="en-US" sz="1800" b="1" dirty="0"/>
              <a:t>. </a:t>
            </a:r>
            <a:r>
              <a:rPr lang="en-US" sz="1800" b="1" dirty="0" err="1"/>
              <a:t>Mengembangkan</a:t>
            </a:r>
            <a:r>
              <a:rPr lang="en-US" sz="1800" b="1" dirty="0"/>
              <a:t> </a:t>
            </a:r>
            <a:r>
              <a:rPr lang="en-US" sz="1800" b="1" dirty="0" err="1"/>
              <a:t>nilai-nilai</a:t>
            </a:r>
            <a:r>
              <a:rPr lang="en-US" sz="1800" b="1" dirty="0"/>
              <a:t> </a:t>
            </a:r>
            <a:r>
              <a:rPr lang="en-US" sz="1800" b="1" dirty="0" err="1"/>
              <a:t>profil</a:t>
            </a:r>
            <a:r>
              <a:rPr lang="en-US" sz="1800" b="1" dirty="0"/>
              <a:t> </a:t>
            </a:r>
            <a:r>
              <a:rPr lang="en-US" sz="1800" b="1" dirty="0" err="1"/>
              <a:t>pelajar</a:t>
            </a:r>
            <a:r>
              <a:rPr lang="en-US" sz="1800" b="1" dirty="0"/>
              <a:t> </a:t>
            </a:r>
            <a:r>
              <a:rPr lang="en-US" sz="1800" b="1" dirty="0" err="1"/>
              <a:t>pancasila</a:t>
            </a:r>
            <a:r>
              <a:rPr lang="en-US" sz="1800" b="1" dirty="0"/>
              <a:t> </a:t>
            </a: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diri</a:t>
            </a:r>
            <a:r>
              <a:rPr lang="en-US" sz="1800" b="1" dirty="0"/>
              <a:t> murid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kegiatan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r>
              <a:rPr lang="en-US" sz="1800" b="1" dirty="0"/>
              <a:t>. </a:t>
            </a:r>
            <a:r>
              <a:rPr lang="en-US" sz="1800" b="1" dirty="0" err="1"/>
              <a:t>Mengintegrasikan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membiasakan</a:t>
            </a:r>
            <a:r>
              <a:rPr lang="en-US" sz="1800" b="1" dirty="0"/>
              <a:t> murid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mengimplementasikan</a:t>
            </a:r>
            <a:r>
              <a:rPr lang="en-US" sz="1800" b="1" dirty="0"/>
              <a:t> </a:t>
            </a:r>
            <a:r>
              <a:rPr lang="en-US" sz="1800" b="1" dirty="0" err="1"/>
              <a:t>nilai-nilai</a:t>
            </a:r>
            <a:r>
              <a:rPr lang="en-US" sz="1800" b="1" dirty="0"/>
              <a:t> </a:t>
            </a:r>
            <a:r>
              <a:rPr lang="en-US" sz="1800" b="1" dirty="0" err="1"/>
              <a:t>profil</a:t>
            </a:r>
            <a:r>
              <a:rPr lang="en-US" sz="1800" b="1" dirty="0"/>
              <a:t> </a:t>
            </a:r>
            <a:r>
              <a:rPr lang="en-US" sz="1800" b="1" dirty="0" err="1"/>
              <a:t>pelajar</a:t>
            </a:r>
            <a:r>
              <a:rPr lang="en-US" sz="1800" b="1" dirty="0"/>
              <a:t> Pancasila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kegiatan</a:t>
            </a:r>
            <a:r>
              <a:rPr lang="en-US" sz="1800" b="1" dirty="0"/>
              <a:t> di </a:t>
            </a:r>
            <a:r>
              <a:rPr lang="en-US" sz="1800" b="1" dirty="0" err="1"/>
              <a:t>sekolah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pic>
        <p:nvPicPr>
          <p:cNvPr id="448" name="Google Shape;4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5809">
            <a:off x="-680370" y="944133"/>
            <a:ext cx="2418499" cy="241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2375">
            <a:off x="-379942" y="172448"/>
            <a:ext cx="2466260" cy="246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23292">
            <a:off x="7156382" y="2963860"/>
            <a:ext cx="2200418" cy="220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634619" flipH="1">
            <a:off x="6916524" y="1565393"/>
            <a:ext cx="3458764" cy="246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  <p:bldP spid="4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45"/>
          <p:cNvGrpSpPr/>
          <p:nvPr/>
        </p:nvGrpSpPr>
        <p:grpSpPr>
          <a:xfrm rot="-9108754" flipH="1">
            <a:off x="-395923" y="-802227"/>
            <a:ext cx="2073387" cy="3934734"/>
            <a:chOff x="-1358908" y="-895582"/>
            <a:chExt cx="2395352" cy="3935212"/>
          </a:xfrm>
        </p:grpSpPr>
        <p:sp>
          <p:nvSpPr>
            <p:cNvPr id="724" name="Google Shape;724;p45"/>
            <p:cNvSpPr/>
            <p:nvPr/>
          </p:nvSpPr>
          <p:spPr>
            <a:xfrm rot="5243191" flipH="1">
              <a:off x="-2080159" y="-39308"/>
              <a:ext cx="3837854" cy="2222664"/>
            </a:xfrm>
            <a:custGeom>
              <a:avLst/>
              <a:gdLst/>
              <a:ahLst/>
              <a:cxnLst/>
              <a:rect l="l" t="t" r="r" b="b"/>
              <a:pathLst>
                <a:path w="153508" h="88903" extrusionOk="0">
                  <a:moveTo>
                    <a:pt x="84077" y="524"/>
                  </a:moveTo>
                  <a:cubicBezTo>
                    <a:pt x="86808" y="1"/>
                    <a:pt x="89147" y="1404"/>
                    <a:pt x="91596" y="2507"/>
                  </a:cubicBezTo>
                  <a:cubicBezTo>
                    <a:pt x="95469" y="4228"/>
                    <a:pt x="98798" y="6716"/>
                    <a:pt x="101865" y="9597"/>
                  </a:cubicBezTo>
                  <a:cubicBezTo>
                    <a:pt x="103137" y="10794"/>
                    <a:pt x="104110" y="12253"/>
                    <a:pt x="104970" y="13749"/>
                  </a:cubicBezTo>
                  <a:cubicBezTo>
                    <a:pt x="106522" y="16386"/>
                    <a:pt x="108188" y="18967"/>
                    <a:pt x="109365" y="21792"/>
                  </a:cubicBezTo>
                  <a:cubicBezTo>
                    <a:pt x="111273" y="26318"/>
                    <a:pt x="112919" y="30957"/>
                    <a:pt x="113986" y="35783"/>
                  </a:cubicBezTo>
                  <a:cubicBezTo>
                    <a:pt x="114622" y="38663"/>
                    <a:pt x="115425" y="41506"/>
                    <a:pt x="116043" y="44405"/>
                  </a:cubicBezTo>
                  <a:cubicBezTo>
                    <a:pt x="117016" y="48913"/>
                    <a:pt x="118176" y="53383"/>
                    <a:pt x="119353" y="57854"/>
                  </a:cubicBezTo>
                  <a:cubicBezTo>
                    <a:pt x="120326" y="61520"/>
                    <a:pt x="121393" y="65129"/>
                    <a:pt x="123039" y="68553"/>
                  </a:cubicBezTo>
                  <a:cubicBezTo>
                    <a:pt x="124086" y="70722"/>
                    <a:pt x="125488" y="72686"/>
                    <a:pt x="126967" y="74575"/>
                  </a:cubicBezTo>
                  <a:cubicBezTo>
                    <a:pt x="128949" y="77082"/>
                    <a:pt x="130800" y="79700"/>
                    <a:pt x="133232" y="81813"/>
                  </a:cubicBezTo>
                  <a:cubicBezTo>
                    <a:pt x="135982" y="84245"/>
                    <a:pt x="138975" y="86210"/>
                    <a:pt x="142604" y="87088"/>
                  </a:cubicBezTo>
                  <a:cubicBezTo>
                    <a:pt x="143819" y="87369"/>
                    <a:pt x="144998" y="87761"/>
                    <a:pt x="146213" y="87986"/>
                  </a:cubicBezTo>
                  <a:cubicBezTo>
                    <a:pt x="148364" y="88379"/>
                    <a:pt x="150365" y="87986"/>
                    <a:pt x="152310" y="87088"/>
                  </a:cubicBezTo>
                  <a:cubicBezTo>
                    <a:pt x="152423" y="87033"/>
                    <a:pt x="152535" y="86976"/>
                    <a:pt x="152647" y="86938"/>
                  </a:cubicBezTo>
                  <a:cubicBezTo>
                    <a:pt x="152891" y="86845"/>
                    <a:pt x="153208" y="86639"/>
                    <a:pt x="153358" y="86976"/>
                  </a:cubicBezTo>
                  <a:cubicBezTo>
                    <a:pt x="153507" y="87332"/>
                    <a:pt x="153133" y="87425"/>
                    <a:pt x="152891" y="87537"/>
                  </a:cubicBezTo>
                  <a:cubicBezTo>
                    <a:pt x="150198" y="88866"/>
                    <a:pt x="147467" y="88903"/>
                    <a:pt x="144549" y="88155"/>
                  </a:cubicBezTo>
                  <a:cubicBezTo>
                    <a:pt x="140658" y="87145"/>
                    <a:pt x="137104" y="85554"/>
                    <a:pt x="133980" y="83010"/>
                  </a:cubicBezTo>
                  <a:cubicBezTo>
                    <a:pt x="132054" y="81421"/>
                    <a:pt x="130408" y="79551"/>
                    <a:pt x="128855" y="77606"/>
                  </a:cubicBezTo>
                  <a:cubicBezTo>
                    <a:pt x="127172" y="75491"/>
                    <a:pt x="125488" y="73396"/>
                    <a:pt x="124029" y="71114"/>
                  </a:cubicBezTo>
                  <a:cubicBezTo>
                    <a:pt x="121972" y="67879"/>
                    <a:pt x="120719" y="64325"/>
                    <a:pt x="119672" y="60697"/>
                  </a:cubicBezTo>
                  <a:cubicBezTo>
                    <a:pt x="117914" y="54637"/>
                    <a:pt x="116455" y="48482"/>
                    <a:pt x="115014" y="42347"/>
                  </a:cubicBezTo>
                  <a:cubicBezTo>
                    <a:pt x="114116" y="38457"/>
                    <a:pt x="113331" y="34529"/>
                    <a:pt x="112059" y="30732"/>
                  </a:cubicBezTo>
                  <a:cubicBezTo>
                    <a:pt x="110899" y="27309"/>
                    <a:pt x="109889" y="23792"/>
                    <a:pt x="108131" y="20613"/>
                  </a:cubicBezTo>
                  <a:cubicBezTo>
                    <a:pt x="106355" y="17340"/>
                    <a:pt x="104709" y="13991"/>
                    <a:pt x="102332" y="11073"/>
                  </a:cubicBezTo>
                  <a:cubicBezTo>
                    <a:pt x="101060" y="9502"/>
                    <a:pt x="99434" y="8362"/>
                    <a:pt x="97900" y="7090"/>
                  </a:cubicBezTo>
                  <a:cubicBezTo>
                    <a:pt x="95282" y="4883"/>
                    <a:pt x="92120" y="3649"/>
                    <a:pt x="89127" y="2115"/>
                  </a:cubicBezTo>
                  <a:cubicBezTo>
                    <a:pt x="86977" y="1011"/>
                    <a:pt x="84695" y="1160"/>
                    <a:pt x="82413" y="1198"/>
                  </a:cubicBezTo>
                  <a:cubicBezTo>
                    <a:pt x="78111" y="1272"/>
                    <a:pt x="74351" y="3031"/>
                    <a:pt x="70610" y="4901"/>
                  </a:cubicBezTo>
                  <a:cubicBezTo>
                    <a:pt x="66495" y="6996"/>
                    <a:pt x="62941" y="9839"/>
                    <a:pt x="59407" y="12757"/>
                  </a:cubicBezTo>
                  <a:cubicBezTo>
                    <a:pt x="55179" y="16236"/>
                    <a:pt x="51606" y="20351"/>
                    <a:pt x="47903" y="24336"/>
                  </a:cubicBezTo>
                  <a:cubicBezTo>
                    <a:pt x="45715" y="26692"/>
                    <a:pt x="43601" y="29124"/>
                    <a:pt x="41506" y="31536"/>
                  </a:cubicBezTo>
                  <a:cubicBezTo>
                    <a:pt x="38420" y="35109"/>
                    <a:pt x="35707" y="38980"/>
                    <a:pt x="33370" y="43077"/>
                  </a:cubicBezTo>
                  <a:cubicBezTo>
                    <a:pt x="32510" y="44592"/>
                    <a:pt x="31350" y="45901"/>
                    <a:pt x="30358" y="47322"/>
                  </a:cubicBezTo>
                  <a:cubicBezTo>
                    <a:pt x="29180" y="49006"/>
                    <a:pt x="28170" y="50839"/>
                    <a:pt x="26824" y="52410"/>
                  </a:cubicBezTo>
                  <a:cubicBezTo>
                    <a:pt x="23158" y="56732"/>
                    <a:pt x="19659" y="61183"/>
                    <a:pt x="15713" y="65241"/>
                  </a:cubicBezTo>
                  <a:cubicBezTo>
                    <a:pt x="13731" y="67281"/>
                    <a:pt x="11972" y="69581"/>
                    <a:pt x="10008" y="71658"/>
                  </a:cubicBezTo>
                  <a:cubicBezTo>
                    <a:pt x="7464" y="74351"/>
                    <a:pt x="4696" y="76820"/>
                    <a:pt x="1685" y="79008"/>
                  </a:cubicBezTo>
                  <a:cubicBezTo>
                    <a:pt x="1516" y="79139"/>
                    <a:pt x="1329" y="79232"/>
                    <a:pt x="1348" y="79513"/>
                  </a:cubicBezTo>
                  <a:cubicBezTo>
                    <a:pt x="1366" y="79793"/>
                    <a:pt x="1161" y="79925"/>
                    <a:pt x="880" y="79925"/>
                  </a:cubicBezTo>
                  <a:cubicBezTo>
                    <a:pt x="563" y="79925"/>
                    <a:pt x="244" y="79868"/>
                    <a:pt x="94" y="79531"/>
                  </a:cubicBezTo>
                  <a:cubicBezTo>
                    <a:pt x="0" y="79252"/>
                    <a:pt x="114" y="79027"/>
                    <a:pt x="338" y="78858"/>
                  </a:cubicBezTo>
                  <a:cubicBezTo>
                    <a:pt x="1179" y="78259"/>
                    <a:pt x="2022" y="77680"/>
                    <a:pt x="2845" y="77062"/>
                  </a:cubicBezTo>
                  <a:cubicBezTo>
                    <a:pt x="5650" y="74912"/>
                    <a:pt x="8137" y="72424"/>
                    <a:pt x="10569" y="69842"/>
                  </a:cubicBezTo>
                  <a:cubicBezTo>
                    <a:pt x="13132" y="67131"/>
                    <a:pt x="15469" y="64231"/>
                    <a:pt x="18070" y="61557"/>
                  </a:cubicBezTo>
                  <a:cubicBezTo>
                    <a:pt x="20370" y="59181"/>
                    <a:pt x="22315" y="56470"/>
                    <a:pt x="24485" y="53981"/>
                  </a:cubicBezTo>
                  <a:cubicBezTo>
                    <a:pt x="26936" y="51213"/>
                    <a:pt x="28749" y="48015"/>
                    <a:pt x="31013" y="45135"/>
                  </a:cubicBezTo>
                  <a:cubicBezTo>
                    <a:pt x="32490" y="43245"/>
                    <a:pt x="33557" y="41095"/>
                    <a:pt x="34904" y="39130"/>
                  </a:cubicBezTo>
                  <a:cubicBezTo>
                    <a:pt x="37298" y="35614"/>
                    <a:pt x="39785" y="32154"/>
                    <a:pt x="42722" y="29049"/>
                  </a:cubicBezTo>
                  <a:cubicBezTo>
                    <a:pt x="45117" y="26523"/>
                    <a:pt x="47304" y="23774"/>
                    <a:pt x="49698" y="21231"/>
                  </a:cubicBezTo>
                  <a:cubicBezTo>
                    <a:pt x="51102" y="19734"/>
                    <a:pt x="52598" y="18275"/>
                    <a:pt x="53982" y="16742"/>
                  </a:cubicBezTo>
                  <a:cubicBezTo>
                    <a:pt x="56115" y="14310"/>
                    <a:pt x="58751" y="12440"/>
                    <a:pt x="61183" y="10345"/>
                  </a:cubicBezTo>
                  <a:cubicBezTo>
                    <a:pt x="64288" y="7651"/>
                    <a:pt x="67749" y="5519"/>
                    <a:pt x="71415" y="3686"/>
                  </a:cubicBezTo>
                  <a:cubicBezTo>
                    <a:pt x="75361" y="1741"/>
                    <a:pt x="79420" y="206"/>
                    <a:pt x="84077" y="5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 rot="5243191" flipH="1">
              <a:off x="-1320076" y="632926"/>
              <a:ext cx="2178238" cy="1926152"/>
            </a:xfrm>
            <a:custGeom>
              <a:avLst/>
              <a:gdLst/>
              <a:ahLst/>
              <a:cxnLst/>
              <a:rect l="l" t="t" r="r" b="b"/>
              <a:pathLst>
                <a:path w="87126" h="77043" extrusionOk="0">
                  <a:moveTo>
                    <a:pt x="74013" y="14084"/>
                  </a:moveTo>
                  <a:cubicBezTo>
                    <a:pt x="74070" y="16890"/>
                    <a:pt x="73602" y="20107"/>
                    <a:pt x="73546" y="23324"/>
                  </a:cubicBezTo>
                  <a:cubicBezTo>
                    <a:pt x="73509" y="26635"/>
                    <a:pt x="72741" y="29815"/>
                    <a:pt x="72312" y="33050"/>
                  </a:cubicBezTo>
                  <a:cubicBezTo>
                    <a:pt x="71881" y="36193"/>
                    <a:pt x="71077" y="39280"/>
                    <a:pt x="70609" y="42422"/>
                  </a:cubicBezTo>
                  <a:cubicBezTo>
                    <a:pt x="70422" y="43769"/>
                    <a:pt x="70385" y="45115"/>
                    <a:pt x="70329" y="46480"/>
                  </a:cubicBezTo>
                  <a:cubicBezTo>
                    <a:pt x="70235" y="49360"/>
                    <a:pt x="70011" y="52241"/>
                    <a:pt x="70123" y="55121"/>
                  </a:cubicBezTo>
                  <a:cubicBezTo>
                    <a:pt x="70310" y="60059"/>
                    <a:pt x="71564" y="64717"/>
                    <a:pt x="74070" y="69019"/>
                  </a:cubicBezTo>
                  <a:cubicBezTo>
                    <a:pt x="75697" y="71806"/>
                    <a:pt x="77998" y="73601"/>
                    <a:pt x="81196" y="74312"/>
                  </a:cubicBezTo>
                  <a:cubicBezTo>
                    <a:pt x="83048" y="74743"/>
                    <a:pt x="84844" y="75454"/>
                    <a:pt x="86620" y="76127"/>
                  </a:cubicBezTo>
                  <a:cubicBezTo>
                    <a:pt x="86919" y="76239"/>
                    <a:pt x="87126" y="76389"/>
                    <a:pt x="87014" y="76744"/>
                  </a:cubicBezTo>
                  <a:cubicBezTo>
                    <a:pt x="86919" y="77043"/>
                    <a:pt x="86677" y="77005"/>
                    <a:pt x="86433" y="76913"/>
                  </a:cubicBezTo>
                  <a:cubicBezTo>
                    <a:pt x="84263" y="75940"/>
                    <a:pt x="82001" y="75247"/>
                    <a:pt x="79737" y="74611"/>
                  </a:cubicBezTo>
                  <a:cubicBezTo>
                    <a:pt x="76801" y="73808"/>
                    <a:pt x="74874" y="71788"/>
                    <a:pt x="73397" y="69262"/>
                  </a:cubicBezTo>
                  <a:cubicBezTo>
                    <a:pt x="70890" y="65035"/>
                    <a:pt x="69636" y="60433"/>
                    <a:pt x="69357" y="55552"/>
                  </a:cubicBezTo>
                  <a:cubicBezTo>
                    <a:pt x="69225" y="53046"/>
                    <a:pt x="69375" y="50540"/>
                    <a:pt x="69506" y="48051"/>
                  </a:cubicBezTo>
                  <a:cubicBezTo>
                    <a:pt x="69581" y="46443"/>
                    <a:pt x="69599" y="44853"/>
                    <a:pt x="69731" y="43263"/>
                  </a:cubicBezTo>
                  <a:cubicBezTo>
                    <a:pt x="69918" y="41056"/>
                    <a:pt x="70572" y="38923"/>
                    <a:pt x="70908" y="36736"/>
                  </a:cubicBezTo>
                  <a:cubicBezTo>
                    <a:pt x="71414" y="33611"/>
                    <a:pt x="71975" y="30488"/>
                    <a:pt x="72462" y="27346"/>
                  </a:cubicBezTo>
                  <a:cubicBezTo>
                    <a:pt x="72723" y="25606"/>
                    <a:pt x="72667" y="23810"/>
                    <a:pt x="72779" y="22034"/>
                  </a:cubicBezTo>
                  <a:cubicBezTo>
                    <a:pt x="72928" y="19864"/>
                    <a:pt x="73135" y="17675"/>
                    <a:pt x="73172" y="15488"/>
                  </a:cubicBezTo>
                  <a:cubicBezTo>
                    <a:pt x="73228" y="12064"/>
                    <a:pt x="73377" y="8622"/>
                    <a:pt x="72050" y="5330"/>
                  </a:cubicBezTo>
                  <a:cubicBezTo>
                    <a:pt x="71452" y="3834"/>
                    <a:pt x="70554" y="2749"/>
                    <a:pt x="68963" y="2245"/>
                  </a:cubicBezTo>
                  <a:cubicBezTo>
                    <a:pt x="67953" y="1908"/>
                    <a:pt x="67018" y="1328"/>
                    <a:pt x="65952" y="1197"/>
                  </a:cubicBezTo>
                  <a:cubicBezTo>
                    <a:pt x="63165" y="879"/>
                    <a:pt x="60491" y="1347"/>
                    <a:pt x="57947" y="2544"/>
                  </a:cubicBezTo>
                  <a:cubicBezTo>
                    <a:pt x="54299" y="4265"/>
                    <a:pt x="50914" y="6472"/>
                    <a:pt x="47884" y="9109"/>
                  </a:cubicBezTo>
                  <a:cubicBezTo>
                    <a:pt x="45041" y="11597"/>
                    <a:pt x="42291" y="14178"/>
                    <a:pt x="39953" y="17152"/>
                  </a:cubicBezTo>
                  <a:cubicBezTo>
                    <a:pt x="38886" y="18480"/>
                    <a:pt x="37671" y="19715"/>
                    <a:pt x="36512" y="20967"/>
                  </a:cubicBezTo>
                  <a:cubicBezTo>
                    <a:pt x="32546" y="25232"/>
                    <a:pt x="28843" y="29721"/>
                    <a:pt x="25532" y="34509"/>
                  </a:cubicBezTo>
                  <a:cubicBezTo>
                    <a:pt x="22858" y="38419"/>
                    <a:pt x="20276" y="42384"/>
                    <a:pt x="17807" y="46405"/>
                  </a:cubicBezTo>
                  <a:cubicBezTo>
                    <a:pt x="16274" y="48911"/>
                    <a:pt x="15077" y="51567"/>
                    <a:pt x="13543" y="54056"/>
                  </a:cubicBezTo>
                  <a:cubicBezTo>
                    <a:pt x="11728" y="56992"/>
                    <a:pt x="10326" y="60154"/>
                    <a:pt x="8493" y="63089"/>
                  </a:cubicBezTo>
                  <a:cubicBezTo>
                    <a:pt x="7221" y="65129"/>
                    <a:pt x="5742" y="66980"/>
                    <a:pt x="3909" y="68551"/>
                  </a:cubicBezTo>
                  <a:cubicBezTo>
                    <a:pt x="3143" y="69224"/>
                    <a:pt x="2470" y="70029"/>
                    <a:pt x="1515" y="70441"/>
                  </a:cubicBezTo>
                  <a:cubicBezTo>
                    <a:pt x="1179" y="70591"/>
                    <a:pt x="861" y="70721"/>
                    <a:pt x="487" y="70665"/>
                  </a:cubicBezTo>
                  <a:cubicBezTo>
                    <a:pt x="243" y="70628"/>
                    <a:pt x="38" y="70516"/>
                    <a:pt x="19" y="70216"/>
                  </a:cubicBezTo>
                  <a:cubicBezTo>
                    <a:pt x="1" y="69935"/>
                    <a:pt x="188" y="69730"/>
                    <a:pt x="430" y="69730"/>
                  </a:cubicBezTo>
                  <a:cubicBezTo>
                    <a:pt x="1515" y="69730"/>
                    <a:pt x="2151" y="68945"/>
                    <a:pt x="2881" y="68327"/>
                  </a:cubicBezTo>
                  <a:cubicBezTo>
                    <a:pt x="5555" y="66064"/>
                    <a:pt x="7501" y="63239"/>
                    <a:pt x="9166" y="60191"/>
                  </a:cubicBezTo>
                  <a:cubicBezTo>
                    <a:pt x="11578" y="55795"/>
                    <a:pt x="13917" y="51363"/>
                    <a:pt x="16479" y="47061"/>
                  </a:cubicBezTo>
                  <a:cubicBezTo>
                    <a:pt x="19771" y="41467"/>
                    <a:pt x="23324" y="36043"/>
                    <a:pt x="27178" y="30825"/>
                  </a:cubicBezTo>
                  <a:cubicBezTo>
                    <a:pt x="29684" y="27439"/>
                    <a:pt x="32415" y="24204"/>
                    <a:pt x="35258" y="21099"/>
                  </a:cubicBezTo>
                  <a:cubicBezTo>
                    <a:pt x="37522" y="18630"/>
                    <a:pt x="39654" y="16029"/>
                    <a:pt x="41973" y="13598"/>
                  </a:cubicBezTo>
                  <a:cubicBezTo>
                    <a:pt x="44498" y="10942"/>
                    <a:pt x="47191" y="8473"/>
                    <a:pt x="50147" y="6266"/>
                  </a:cubicBezTo>
                  <a:cubicBezTo>
                    <a:pt x="52785" y="4302"/>
                    <a:pt x="55590" y="2694"/>
                    <a:pt x="58563" y="1385"/>
                  </a:cubicBezTo>
                  <a:cubicBezTo>
                    <a:pt x="60865" y="374"/>
                    <a:pt x="63334" y="0"/>
                    <a:pt x="65858" y="318"/>
                  </a:cubicBezTo>
                  <a:cubicBezTo>
                    <a:pt x="67579" y="542"/>
                    <a:pt x="69170" y="1328"/>
                    <a:pt x="70703" y="2151"/>
                  </a:cubicBezTo>
                  <a:cubicBezTo>
                    <a:pt x="71432" y="2525"/>
                    <a:pt x="71938" y="3180"/>
                    <a:pt x="72312" y="3909"/>
                  </a:cubicBezTo>
                  <a:cubicBezTo>
                    <a:pt x="73210" y="5630"/>
                    <a:pt x="73696" y="7463"/>
                    <a:pt x="73883" y="9390"/>
                  </a:cubicBezTo>
                  <a:cubicBezTo>
                    <a:pt x="74013" y="10812"/>
                    <a:pt x="74013" y="12233"/>
                    <a:pt x="74013" y="14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45"/>
          <p:cNvSpPr txBox="1">
            <a:spLocks noGrp="1"/>
          </p:cNvSpPr>
          <p:nvPr>
            <p:ph type="title"/>
          </p:nvPr>
        </p:nvSpPr>
        <p:spPr>
          <a:xfrm>
            <a:off x="1666082" y="712036"/>
            <a:ext cx="550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TOLAK UKUR</a:t>
            </a:r>
            <a:endParaRPr dirty="0"/>
          </a:p>
        </p:txBody>
      </p:sp>
      <p:sp>
        <p:nvSpPr>
          <p:cNvPr id="729" name="Google Shape;729;p45"/>
          <p:cNvSpPr txBox="1">
            <a:spLocks noGrp="1"/>
          </p:cNvSpPr>
          <p:nvPr>
            <p:ph type="subTitle" idx="1"/>
          </p:nvPr>
        </p:nvSpPr>
        <p:spPr>
          <a:xfrm>
            <a:off x="1198945" y="1877104"/>
            <a:ext cx="5508000" cy="1355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ctr"/>
            <a:r>
              <a:rPr lang="en-US" sz="1800" b="1" dirty="0"/>
              <a:t>Murid </a:t>
            </a:r>
            <a:r>
              <a:rPr lang="en-US" sz="1800" b="1" dirty="0" err="1"/>
              <a:t>mampu</a:t>
            </a:r>
            <a:r>
              <a:rPr lang="en-US" sz="1800" b="1" dirty="0"/>
              <a:t> </a:t>
            </a:r>
            <a:r>
              <a:rPr lang="en-US" sz="1800" b="1" dirty="0" err="1"/>
              <a:t>membuat</a:t>
            </a:r>
            <a:r>
              <a:rPr lang="en-US" sz="1800" b="1" dirty="0"/>
              <a:t> </a:t>
            </a:r>
            <a:r>
              <a:rPr lang="en-US" sz="1800" b="1" dirty="0" err="1"/>
              <a:t>kesepakatan</a:t>
            </a:r>
            <a:r>
              <a:rPr lang="en-US" sz="1800" b="1" dirty="0"/>
              <a:t> </a:t>
            </a:r>
            <a:r>
              <a:rPr lang="en-US" sz="1800" b="1" dirty="0" err="1"/>
              <a:t>kelas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dipasang</a:t>
            </a:r>
            <a:r>
              <a:rPr lang="en-US" sz="1800" b="1" dirty="0"/>
              <a:t> </a:t>
            </a:r>
            <a:r>
              <a:rPr lang="en-US" sz="1800" b="1" dirty="0" err="1"/>
              <a:t>dinding</a:t>
            </a:r>
            <a:r>
              <a:rPr lang="en-US" sz="1800" b="1" dirty="0"/>
              <a:t> </a:t>
            </a:r>
            <a:r>
              <a:rPr lang="en-US" sz="1800" b="1" dirty="0" err="1"/>
              <a:t>kelas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ditaati</a:t>
            </a:r>
            <a:r>
              <a:rPr lang="en-US" sz="1800" b="1" dirty="0"/>
              <a:t>. </a:t>
            </a:r>
            <a:r>
              <a:rPr lang="en-US" sz="1800" b="1" dirty="0" smtClean="0"/>
              <a:t>Murid</a:t>
            </a:r>
            <a:r>
              <a:rPr lang="en-US" sz="1800" b="1" dirty="0" smtClean="0"/>
              <a:t> </a:t>
            </a:r>
            <a:r>
              <a:rPr lang="en-US" sz="1800" b="1" dirty="0" err="1"/>
              <a:t>dapat</a:t>
            </a:r>
            <a:r>
              <a:rPr lang="en-US" sz="1800" b="1" dirty="0"/>
              <a:t> </a:t>
            </a:r>
            <a:r>
              <a:rPr lang="en-US" sz="1800" b="1" dirty="0" err="1" smtClean="0"/>
              <a:t>mengimplementasikan</a:t>
            </a:r>
            <a:r>
              <a:rPr lang="en-US" sz="1800" b="1" smtClean="0"/>
              <a:t>  </a:t>
            </a:r>
            <a:r>
              <a:rPr lang="en-US" sz="1800" b="1" dirty="0" err="1"/>
              <a:t>nilai-nilai</a:t>
            </a:r>
            <a:r>
              <a:rPr lang="en-US" sz="1800" b="1" dirty="0"/>
              <a:t> </a:t>
            </a:r>
            <a:r>
              <a:rPr lang="en-US" sz="1800" b="1" dirty="0" err="1"/>
              <a:t>profil</a:t>
            </a:r>
            <a:r>
              <a:rPr lang="en-US" sz="1800" b="1" dirty="0"/>
              <a:t> </a:t>
            </a:r>
            <a:r>
              <a:rPr lang="en-US" sz="1800" b="1" dirty="0" err="1"/>
              <a:t>pelajar</a:t>
            </a:r>
            <a:r>
              <a:rPr lang="en-US" sz="1800" b="1" dirty="0"/>
              <a:t> Pancasila </a:t>
            </a:r>
            <a:r>
              <a:rPr lang="en-US" sz="1800" b="1" dirty="0" err="1"/>
              <a:t>secara</a:t>
            </a:r>
            <a:r>
              <a:rPr lang="en-US" sz="1800" b="1" dirty="0"/>
              <a:t> </a:t>
            </a:r>
            <a:r>
              <a:rPr lang="en-US" sz="1800" b="1" dirty="0" err="1"/>
              <a:t>sadar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kontinue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proses </a:t>
            </a:r>
            <a:r>
              <a:rPr lang="en-US" sz="1800" b="1" dirty="0" err="1"/>
              <a:t>belajar</a:t>
            </a:r>
            <a:r>
              <a:rPr lang="en-US" sz="1800" b="1" dirty="0"/>
              <a:t>. Murid </a:t>
            </a:r>
            <a:r>
              <a:rPr lang="en-US" sz="1800" b="1" dirty="0" err="1"/>
              <a:t>terlibat</a:t>
            </a:r>
            <a:r>
              <a:rPr lang="en-US" sz="1800" b="1" dirty="0"/>
              <a:t> </a:t>
            </a:r>
            <a:r>
              <a:rPr lang="en-US" sz="1800" b="1" dirty="0" err="1"/>
              <a:t>aktif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kegiatan</a:t>
            </a:r>
            <a:r>
              <a:rPr lang="en-US" sz="1800" b="1" dirty="0"/>
              <a:t> di </a:t>
            </a:r>
            <a:r>
              <a:rPr lang="en-US" sz="1800" b="1" dirty="0" err="1"/>
              <a:t>sekolah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sadar</a:t>
            </a:r>
            <a:r>
              <a:rPr lang="en-US" sz="1800" b="1" dirty="0"/>
              <a:t> </a:t>
            </a:r>
            <a:r>
              <a:rPr lang="en-US" sz="1800" b="1" dirty="0" err="1"/>
              <a:t>mengamalkan</a:t>
            </a:r>
            <a:r>
              <a:rPr lang="en-US" sz="1800" b="1" dirty="0"/>
              <a:t> </a:t>
            </a:r>
            <a:r>
              <a:rPr lang="en-US" sz="1800" b="1" dirty="0" err="1"/>
              <a:t>nilai-nilai</a:t>
            </a:r>
            <a:r>
              <a:rPr lang="en-US" sz="1800" b="1" dirty="0"/>
              <a:t> </a:t>
            </a:r>
            <a:r>
              <a:rPr lang="en-US" sz="1800" b="1" dirty="0" err="1"/>
              <a:t>profil</a:t>
            </a:r>
            <a:r>
              <a:rPr lang="en-US" sz="1800" b="1" dirty="0"/>
              <a:t> </a:t>
            </a:r>
            <a:r>
              <a:rPr lang="en-US" sz="1800" b="1" dirty="0" err="1"/>
              <a:t>pelajar</a:t>
            </a:r>
            <a:r>
              <a:rPr lang="en-US" sz="1800" b="1" dirty="0"/>
              <a:t> Pancasila </a:t>
            </a:r>
            <a:r>
              <a:rPr lang="en-US" sz="1800" b="1" dirty="0" err="1"/>
              <a:t>sehingga</a:t>
            </a:r>
            <a:r>
              <a:rPr lang="en-US" sz="1800" b="1" dirty="0"/>
              <a:t> </a:t>
            </a:r>
            <a:r>
              <a:rPr lang="en-US" sz="1800" b="1" dirty="0" err="1"/>
              <a:t>tercipta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r>
              <a:rPr lang="en-US" sz="1800" b="1" dirty="0"/>
              <a:t> yang </a:t>
            </a:r>
            <a:r>
              <a:rPr lang="en-US" sz="1800" b="1" dirty="0" err="1"/>
              <a:t>menyenangkan</a:t>
            </a:r>
            <a:r>
              <a:rPr lang="en-US" sz="1800" b="1" dirty="0"/>
              <a:t> </a:t>
            </a:r>
            <a:r>
              <a:rPr lang="en-US" sz="1800" b="1" dirty="0" err="1"/>
              <a:t>bagi</a:t>
            </a:r>
            <a:r>
              <a:rPr lang="en-US" sz="1800" b="1" dirty="0"/>
              <a:t> Murid.</a:t>
            </a:r>
            <a:br>
              <a:rPr lang="en-US" sz="1800" b="1" dirty="0"/>
            </a:br>
            <a:endParaRPr lang="en-US" sz="1800" b="1" dirty="0"/>
          </a:p>
        </p:txBody>
      </p:sp>
      <p:pic>
        <p:nvPicPr>
          <p:cNvPr id="730" name="Google Shape;73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72898">
            <a:off x="4786446" y="3712275"/>
            <a:ext cx="3297273" cy="23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73941">
            <a:off x="-209009" y="4164195"/>
            <a:ext cx="1983071" cy="198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904094">
            <a:off x="-661497" y="3112645"/>
            <a:ext cx="1983073" cy="198307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45"/>
          <p:cNvSpPr/>
          <p:nvPr/>
        </p:nvSpPr>
        <p:spPr>
          <a:xfrm rot="8718031">
            <a:off x="3243954" y="4469577"/>
            <a:ext cx="4415615" cy="2170288"/>
          </a:xfrm>
          <a:custGeom>
            <a:avLst/>
            <a:gdLst/>
            <a:ahLst/>
            <a:cxnLst/>
            <a:rect l="l" t="t" r="r" b="b"/>
            <a:pathLst>
              <a:path w="176121" h="86564" extrusionOk="0">
                <a:moveTo>
                  <a:pt x="176121" y="61780"/>
                </a:moveTo>
                <a:cubicBezTo>
                  <a:pt x="175914" y="61874"/>
                  <a:pt x="175727" y="61986"/>
                  <a:pt x="175465" y="61967"/>
                </a:cubicBezTo>
                <a:cubicBezTo>
                  <a:pt x="170696" y="61650"/>
                  <a:pt x="165926" y="61331"/>
                  <a:pt x="161175" y="60845"/>
                </a:cubicBezTo>
                <a:cubicBezTo>
                  <a:pt x="155321" y="60246"/>
                  <a:pt x="149448" y="59891"/>
                  <a:pt x="143556" y="60078"/>
                </a:cubicBezTo>
                <a:cubicBezTo>
                  <a:pt x="139086" y="60209"/>
                  <a:pt x="134747" y="61014"/>
                  <a:pt x="130407" y="62024"/>
                </a:cubicBezTo>
                <a:cubicBezTo>
                  <a:pt x="125487" y="63164"/>
                  <a:pt x="120811" y="64959"/>
                  <a:pt x="116098" y="66680"/>
                </a:cubicBezTo>
                <a:cubicBezTo>
                  <a:pt x="110730" y="68645"/>
                  <a:pt x="105848" y="71543"/>
                  <a:pt x="101228" y="74910"/>
                </a:cubicBezTo>
                <a:cubicBezTo>
                  <a:pt x="98067" y="77212"/>
                  <a:pt x="94999" y="79661"/>
                  <a:pt x="91539" y="81494"/>
                </a:cubicBezTo>
                <a:cubicBezTo>
                  <a:pt x="88640" y="83028"/>
                  <a:pt x="85796" y="84711"/>
                  <a:pt x="82636" y="85721"/>
                </a:cubicBezTo>
                <a:cubicBezTo>
                  <a:pt x="80728" y="86339"/>
                  <a:pt x="78764" y="86339"/>
                  <a:pt x="76781" y="86414"/>
                </a:cubicBezTo>
                <a:cubicBezTo>
                  <a:pt x="73247" y="86564"/>
                  <a:pt x="69917" y="85759"/>
                  <a:pt x="66700" y="84394"/>
                </a:cubicBezTo>
                <a:cubicBezTo>
                  <a:pt x="63725" y="83140"/>
                  <a:pt x="60957" y="81514"/>
                  <a:pt x="58488" y="79362"/>
                </a:cubicBezTo>
                <a:cubicBezTo>
                  <a:pt x="55702" y="76930"/>
                  <a:pt x="54131" y="73845"/>
                  <a:pt x="53420" y="70291"/>
                </a:cubicBezTo>
                <a:cubicBezTo>
                  <a:pt x="52260" y="64530"/>
                  <a:pt x="51550" y="58732"/>
                  <a:pt x="51343" y="52859"/>
                </a:cubicBezTo>
                <a:cubicBezTo>
                  <a:pt x="51138" y="47677"/>
                  <a:pt x="50727" y="42514"/>
                  <a:pt x="49717" y="37427"/>
                </a:cubicBezTo>
                <a:cubicBezTo>
                  <a:pt x="49342" y="35444"/>
                  <a:pt x="48575" y="33611"/>
                  <a:pt x="47809" y="31760"/>
                </a:cubicBezTo>
                <a:cubicBezTo>
                  <a:pt x="45415" y="25962"/>
                  <a:pt x="41542" y="21229"/>
                  <a:pt x="37090" y="16927"/>
                </a:cubicBezTo>
                <a:cubicBezTo>
                  <a:pt x="35613" y="15505"/>
                  <a:pt x="33873" y="14477"/>
                  <a:pt x="32078" y="13542"/>
                </a:cubicBezTo>
                <a:cubicBezTo>
                  <a:pt x="30975" y="12981"/>
                  <a:pt x="29927" y="12345"/>
                  <a:pt x="28973" y="11559"/>
                </a:cubicBezTo>
                <a:cubicBezTo>
                  <a:pt x="26579" y="9557"/>
                  <a:pt x="23661" y="8585"/>
                  <a:pt x="20874" y="7332"/>
                </a:cubicBezTo>
                <a:cubicBezTo>
                  <a:pt x="16797" y="5499"/>
                  <a:pt x="12513" y="4489"/>
                  <a:pt x="8136" y="3759"/>
                </a:cubicBezTo>
                <a:cubicBezTo>
                  <a:pt x="5836" y="3367"/>
                  <a:pt x="3535" y="2881"/>
                  <a:pt x="1515" y="1609"/>
                </a:cubicBezTo>
                <a:cubicBezTo>
                  <a:pt x="1178" y="1402"/>
                  <a:pt x="711" y="1534"/>
                  <a:pt x="430" y="1140"/>
                </a:cubicBezTo>
                <a:cubicBezTo>
                  <a:pt x="243" y="878"/>
                  <a:pt x="0" y="599"/>
                  <a:pt x="280" y="262"/>
                </a:cubicBezTo>
                <a:cubicBezTo>
                  <a:pt x="542" y="0"/>
                  <a:pt x="861" y="0"/>
                  <a:pt x="1197" y="205"/>
                </a:cubicBezTo>
                <a:cubicBezTo>
                  <a:pt x="1796" y="561"/>
                  <a:pt x="2395" y="935"/>
                  <a:pt x="3031" y="1272"/>
                </a:cubicBezTo>
                <a:cubicBezTo>
                  <a:pt x="4807" y="2188"/>
                  <a:pt x="6752" y="2619"/>
                  <a:pt x="8697" y="2918"/>
                </a:cubicBezTo>
                <a:cubicBezTo>
                  <a:pt x="14196" y="3759"/>
                  <a:pt x="19359" y="5611"/>
                  <a:pt x="24371" y="7949"/>
                </a:cubicBezTo>
                <a:cubicBezTo>
                  <a:pt x="26261" y="8809"/>
                  <a:pt x="28075" y="9782"/>
                  <a:pt x="29683" y="11110"/>
                </a:cubicBezTo>
                <a:cubicBezTo>
                  <a:pt x="30806" y="12046"/>
                  <a:pt x="32097" y="12682"/>
                  <a:pt x="33369" y="13355"/>
                </a:cubicBezTo>
                <a:cubicBezTo>
                  <a:pt x="35893" y="14720"/>
                  <a:pt x="38026" y="16590"/>
                  <a:pt x="39953" y="18722"/>
                </a:cubicBezTo>
                <a:cubicBezTo>
                  <a:pt x="42871" y="21977"/>
                  <a:pt x="45507" y="25401"/>
                  <a:pt x="47509" y="29328"/>
                </a:cubicBezTo>
                <a:cubicBezTo>
                  <a:pt x="49941" y="34135"/>
                  <a:pt x="50951" y="39242"/>
                  <a:pt x="51437" y="44534"/>
                </a:cubicBezTo>
                <a:cubicBezTo>
                  <a:pt x="51904" y="49585"/>
                  <a:pt x="51924" y="54654"/>
                  <a:pt x="52428" y="59685"/>
                </a:cubicBezTo>
                <a:cubicBezTo>
                  <a:pt x="52821" y="63575"/>
                  <a:pt x="53401" y="67428"/>
                  <a:pt x="54298" y="71244"/>
                </a:cubicBezTo>
                <a:cubicBezTo>
                  <a:pt x="55253" y="75359"/>
                  <a:pt x="57777" y="78334"/>
                  <a:pt x="61164" y="80653"/>
                </a:cubicBezTo>
                <a:cubicBezTo>
                  <a:pt x="64755" y="83085"/>
                  <a:pt x="68608" y="84993"/>
                  <a:pt x="72928" y="85554"/>
                </a:cubicBezTo>
                <a:cubicBezTo>
                  <a:pt x="77698" y="86190"/>
                  <a:pt x="82412" y="85965"/>
                  <a:pt x="86732" y="83365"/>
                </a:cubicBezTo>
                <a:cubicBezTo>
                  <a:pt x="88547" y="82280"/>
                  <a:pt x="90604" y="81626"/>
                  <a:pt x="92362" y="80447"/>
                </a:cubicBezTo>
                <a:cubicBezTo>
                  <a:pt x="95560" y="78296"/>
                  <a:pt x="98740" y="76107"/>
                  <a:pt x="101864" y="73863"/>
                </a:cubicBezTo>
                <a:cubicBezTo>
                  <a:pt x="104707" y="71825"/>
                  <a:pt x="107681" y="70047"/>
                  <a:pt x="110785" y="68476"/>
                </a:cubicBezTo>
                <a:cubicBezTo>
                  <a:pt x="115836" y="65932"/>
                  <a:pt x="121205" y="64136"/>
                  <a:pt x="126572" y="62491"/>
                </a:cubicBezTo>
                <a:cubicBezTo>
                  <a:pt x="130781" y="61201"/>
                  <a:pt x="135083" y="60059"/>
                  <a:pt x="139497" y="59742"/>
                </a:cubicBezTo>
                <a:cubicBezTo>
                  <a:pt x="144772" y="59386"/>
                  <a:pt x="150027" y="59236"/>
                  <a:pt x="155302" y="59722"/>
                </a:cubicBezTo>
                <a:cubicBezTo>
                  <a:pt x="160746" y="60209"/>
                  <a:pt x="166170" y="60882"/>
                  <a:pt x="171631" y="61088"/>
                </a:cubicBezTo>
                <a:cubicBezTo>
                  <a:pt x="172697" y="61126"/>
                  <a:pt x="173744" y="61126"/>
                  <a:pt x="174811" y="61163"/>
                </a:cubicBezTo>
                <a:cubicBezTo>
                  <a:pt x="175260" y="61181"/>
                  <a:pt x="175690" y="61293"/>
                  <a:pt x="176121" y="613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5"/>
          <p:cNvSpPr/>
          <p:nvPr/>
        </p:nvSpPr>
        <p:spPr>
          <a:xfrm rot="8718031">
            <a:off x="3350125" y="5209846"/>
            <a:ext cx="2962347" cy="1798403"/>
          </a:xfrm>
          <a:custGeom>
            <a:avLst/>
            <a:gdLst/>
            <a:ahLst/>
            <a:cxnLst/>
            <a:rect l="l" t="t" r="r" b="b"/>
            <a:pathLst>
              <a:path w="118156" h="71731" extrusionOk="0">
                <a:moveTo>
                  <a:pt x="95842" y="62510"/>
                </a:moveTo>
                <a:cubicBezTo>
                  <a:pt x="90922" y="62715"/>
                  <a:pt x="86059" y="62042"/>
                  <a:pt x="81196" y="61500"/>
                </a:cubicBezTo>
                <a:cubicBezTo>
                  <a:pt x="78390" y="61182"/>
                  <a:pt x="75604" y="60640"/>
                  <a:pt x="72798" y="60471"/>
                </a:cubicBezTo>
                <a:cubicBezTo>
                  <a:pt x="70965" y="60378"/>
                  <a:pt x="69113" y="60490"/>
                  <a:pt x="67280" y="60583"/>
                </a:cubicBezTo>
                <a:cubicBezTo>
                  <a:pt x="64456" y="60733"/>
                  <a:pt x="61650" y="61069"/>
                  <a:pt x="58900" y="61743"/>
                </a:cubicBezTo>
                <a:cubicBezTo>
                  <a:pt x="54019" y="62977"/>
                  <a:pt x="49174" y="64381"/>
                  <a:pt x="44498" y="66289"/>
                </a:cubicBezTo>
                <a:cubicBezTo>
                  <a:pt x="41300" y="67598"/>
                  <a:pt x="37914" y="68383"/>
                  <a:pt x="34622" y="69468"/>
                </a:cubicBezTo>
                <a:cubicBezTo>
                  <a:pt x="32415" y="70197"/>
                  <a:pt x="30170" y="70890"/>
                  <a:pt x="27870" y="71207"/>
                </a:cubicBezTo>
                <a:cubicBezTo>
                  <a:pt x="24222" y="71731"/>
                  <a:pt x="20631" y="71544"/>
                  <a:pt x="17077" y="70591"/>
                </a:cubicBezTo>
                <a:cubicBezTo>
                  <a:pt x="12962" y="69486"/>
                  <a:pt x="9895" y="66887"/>
                  <a:pt x="7239" y="63707"/>
                </a:cubicBezTo>
                <a:cubicBezTo>
                  <a:pt x="6191" y="62453"/>
                  <a:pt x="5144" y="61219"/>
                  <a:pt x="4340" y="59797"/>
                </a:cubicBezTo>
                <a:cubicBezTo>
                  <a:pt x="3293" y="57909"/>
                  <a:pt x="2657" y="55870"/>
                  <a:pt x="1834" y="53887"/>
                </a:cubicBezTo>
                <a:cubicBezTo>
                  <a:pt x="1385" y="52802"/>
                  <a:pt x="973" y="51699"/>
                  <a:pt x="580" y="50595"/>
                </a:cubicBezTo>
                <a:cubicBezTo>
                  <a:pt x="38" y="49006"/>
                  <a:pt x="1" y="47360"/>
                  <a:pt x="56" y="45694"/>
                </a:cubicBezTo>
                <a:cubicBezTo>
                  <a:pt x="113" y="43282"/>
                  <a:pt x="113" y="40851"/>
                  <a:pt x="674" y="38475"/>
                </a:cubicBezTo>
                <a:cubicBezTo>
                  <a:pt x="1572" y="34584"/>
                  <a:pt x="3423" y="31124"/>
                  <a:pt x="5480" y="27758"/>
                </a:cubicBezTo>
                <a:cubicBezTo>
                  <a:pt x="6847" y="25531"/>
                  <a:pt x="8436" y="23511"/>
                  <a:pt x="10344" y="21735"/>
                </a:cubicBezTo>
                <a:cubicBezTo>
                  <a:pt x="11560" y="20593"/>
                  <a:pt x="12645" y="19321"/>
                  <a:pt x="13748" y="18049"/>
                </a:cubicBezTo>
                <a:cubicBezTo>
                  <a:pt x="15937" y="15506"/>
                  <a:pt x="16404" y="12588"/>
                  <a:pt x="15787" y="9390"/>
                </a:cubicBezTo>
                <a:cubicBezTo>
                  <a:pt x="15244" y="6659"/>
                  <a:pt x="13972" y="4302"/>
                  <a:pt x="12084" y="2282"/>
                </a:cubicBezTo>
                <a:cubicBezTo>
                  <a:pt x="11728" y="1926"/>
                  <a:pt x="11373" y="1590"/>
                  <a:pt x="11036" y="1235"/>
                </a:cubicBezTo>
                <a:cubicBezTo>
                  <a:pt x="10755" y="954"/>
                  <a:pt x="10568" y="617"/>
                  <a:pt x="10924" y="318"/>
                </a:cubicBezTo>
                <a:cubicBezTo>
                  <a:pt x="11261" y="0"/>
                  <a:pt x="11822" y="93"/>
                  <a:pt x="11990" y="412"/>
                </a:cubicBezTo>
                <a:cubicBezTo>
                  <a:pt x="12608" y="1552"/>
                  <a:pt x="13636" y="2338"/>
                  <a:pt x="14346" y="3385"/>
                </a:cubicBezTo>
                <a:cubicBezTo>
                  <a:pt x="16610" y="6771"/>
                  <a:pt x="17563" y="10437"/>
                  <a:pt x="16797" y="14458"/>
                </a:cubicBezTo>
                <a:cubicBezTo>
                  <a:pt x="16461" y="16216"/>
                  <a:pt x="15356" y="17657"/>
                  <a:pt x="14234" y="19041"/>
                </a:cubicBezTo>
                <a:cubicBezTo>
                  <a:pt x="13356" y="20144"/>
                  <a:pt x="12364" y="21174"/>
                  <a:pt x="11336" y="22127"/>
                </a:cubicBezTo>
                <a:cubicBezTo>
                  <a:pt x="7258" y="25925"/>
                  <a:pt x="4620" y="30638"/>
                  <a:pt x="2525" y="35706"/>
                </a:cubicBezTo>
                <a:cubicBezTo>
                  <a:pt x="1422" y="38325"/>
                  <a:pt x="1086" y="41113"/>
                  <a:pt x="1066" y="43918"/>
                </a:cubicBezTo>
                <a:cubicBezTo>
                  <a:pt x="1066" y="45751"/>
                  <a:pt x="861" y="47602"/>
                  <a:pt x="1253" y="49417"/>
                </a:cubicBezTo>
                <a:cubicBezTo>
                  <a:pt x="1572" y="50951"/>
                  <a:pt x="2226" y="52373"/>
                  <a:pt x="2806" y="53812"/>
                </a:cubicBezTo>
                <a:cubicBezTo>
                  <a:pt x="3722" y="56019"/>
                  <a:pt x="4358" y="58376"/>
                  <a:pt x="5780" y="60341"/>
                </a:cubicBezTo>
                <a:cubicBezTo>
                  <a:pt x="8193" y="63707"/>
                  <a:pt x="10887" y="66775"/>
                  <a:pt x="14646" y="68683"/>
                </a:cubicBezTo>
                <a:cubicBezTo>
                  <a:pt x="16778" y="69768"/>
                  <a:pt x="19097" y="70142"/>
                  <a:pt x="21454" y="70404"/>
                </a:cubicBezTo>
                <a:cubicBezTo>
                  <a:pt x="26242" y="70965"/>
                  <a:pt x="30713" y="69673"/>
                  <a:pt x="35220" y="68309"/>
                </a:cubicBezTo>
                <a:cubicBezTo>
                  <a:pt x="40158" y="66793"/>
                  <a:pt x="44966" y="64904"/>
                  <a:pt x="49847" y="63314"/>
                </a:cubicBezTo>
                <a:cubicBezTo>
                  <a:pt x="53944" y="61987"/>
                  <a:pt x="58077" y="60733"/>
                  <a:pt x="62361" y="60097"/>
                </a:cubicBezTo>
                <a:cubicBezTo>
                  <a:pt x="66027" y="59573"/>
                  <a:pt x="69711" y="59386"/>
                  <a:pt x="73415" y="59536"/>
                </a:cubicBezTo>
                <a:cubicBezTo>
                  <a:pt x="75192" y="59610"/>
                  <a:pt x="76950" y="60022"/>
                  <a:pt x="78727" y="60266"/>
                </a:cubicBezTo>
                <a:cubicBezTo>
                  <a:pt x="85779" y="61219"/>
                  <a:pt x="92867" y="61892"/>
                  <a:pt x="99994" y="61575"/>
                </a:cubicBezTo>
                <a:cubicBezTo>
                  <a:pt x="106035" y="61294"/>
                  <a:pt x="111759" y="59872"/>
                  <a:pt x="116921" y="56562"/>
                </a:cubicBezTo>
                <a:cubicBezTo>
                  <a:pt x="117033" y="56505"/>
                  <a:pt x="117108" y="56431"/>
                  <a:pt x="117220" y="56375"/>
                </a:cubicBezTo>
                <a:cubicBezTo>
                  <a:pt x="117482" y="56226"/>
                  <a:pt x="117763" y="56113"/>
                  <a:pt x="117968" y="56450"/>
                </a:cubicBezTo>
                <a:cubicBezTo>
                  <a:pt x="118155" y="56767"/>
                  <a:pt x="118006" y="57049"/>
                  <a:pt x="117726" y="57216"/>
                </a:cubicBezTo>
                <a:cubicBezTo>
                  <a:pt x="117108" y="57590"/>
                  <a:pt x="116491" y="57927"/>
                  <a:pt x="115893" y="58283"/>
                </a:cubicBezTo>
                <a:cubicBezTo>
                  <a:pt x="111554" y="60790"/>
                  <a:pt x="106840" y="61930"/>
                  <a:pt x="101902" y="62398"/>
                </a:cubicBezTo>
                <a:cubicBezTo>
                  <a:pt x="99882" y="62603"/>
                  <a:pt x="97862" y="62510"/>
                  <a:pt x="95842" y="625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5" name="Google Shape;735;p45"/>
          <p:cNvPicPr preferRelativeResize="0"/>
          <p:nvPr/>
        </p:nvPicPr>
        <p:blipFill>
          <a:blip r:embed="rId6">
            <a:alphaModFix amt="85000"/>
          </a:blip>
          <a:stretch>
            <a:fillRect/>
          </a:stretch>
        </p:blipFill>
        <p:spPr>
          <a:xfrm rot="-10066974">
            <a:off x="6884222" y="3947838"/>
            <a:ext cx="1876251" cy="187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0"/>
      <p:bldP spid="7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4"/>
          <p:cNvSpPr txBox="1">
            <a:spLocks noGrp="1"/>
          </p:cNvSpPr>
          <p:nvPr>
            <p:ph type="title"/>
          </p:nvPr>
        </p:nvSpPr>
        <p:spPr>
          <a:xfrm>
            <a:off x="1255690" y="210201"/>
            <a:ext cx="63787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b="1" dirty="0" smtClean="0"/>
              <a:t>LINIMASA TINDAKAN YANG AKAN DILAKUKAN</a:t>
            </a:r>
            <a:endParaRPr sz="2800" b="1" dirty="0"/>
          </a:p>
        </p:txBody>
      </p:sp>
      <p:sp>
        <p:nvSpPr>
          <p:cNvPr id="711" name="Google Shape;711;p44"/>
          <p:cNvSpPr txBox="1">
            <a:spLocks noGrp="1"/>
          </p:cNvSpPr>
          <p:nvPr>
            <p:ph type="subTitle" idx="1"/>
          </p:nvPr>
        </p:nvSpPr>
        <p:spPr>
          <a:xfrm>
            <a:off x="0" y="1037961"/>
            <a:ext cx="8310744" cy="17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b="1" dirty="0" err="1" smtClean="0"/>
              <a:t>Adapun</a:t>
            </a:r>
            <a:r>
              <a:rPr lang="en-US" b="1" dirty="0" smtClean="0"/>
              <a:t> </a:t>
            </a:r>
            <a:r>
              <a:rPr lang="en-US" b="1" dirty="0" err="1" smtClean="0"/>
              <a:t>langkah-langkah</a:t>
            </a:r>
            <a:r>
              <a:rPr lang="en-US" b="1" dirty="0" smtClean="0"/>
              <a:t> yang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 smtClean="0"/>
              <a:t>diantaranya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berikut</a:t>
            </a:r>
            <a:r>
              <a:rPr lang="en-US" b="1" dirty="0" smtClean="0"/>
              <a:t> :</a:t>
            </a:r>
          </a:p>
          <a:p>
            <a:pPr marL="482600" lvl="0" indent="-342900">
              <a:buFont typeface="+mj-lt"/>
              <a:buAutoNum type="arabicPeriod"/>
            </a:pPr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, guru, murid,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kependidikan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, </a:t>
            </a:r>
            <a:r>
              <a:rPr lang="en-US" dirty="0" err="1" smtClean="0"/>
              <a:t>kesepakatan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pelajar</a:t>
            </a:r>
            <a:r>
              <a:rPr lang="en-US" dirty="0" smtClean="0"/>
              <a:t> Pancasila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restitusi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kesepakatan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. </a:t>
            </a:r>
          </a:p>
          <a:p>
            <a:pPr marL="482600" lvl="0" indent="-342900">
              <a:buFont typeface="+mj-lt"/>
              <a:buAutoNum type="arabicPeriod"/>
            </a:pPr>
            <a:r>
              <a:rPr lang="en-US" dirty="0" smtClean="0"/>
              <a:t>Guru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. </a:t>
            </a:r>
          </a:p>
          <a:p>
            <a:pPr marL="482600" lvl="0" indent="-342900">
              <a:buFont typeface="+mj-lt"/>
              <a:buAutoNum type="arabicPeriod"/>
            </a:pPr>
            <a:r>
              <a:rPr lang="en-US" dirty="0"/>
              <a:t>Guru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.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ditandatangani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dipasang</a:t>
            </a:r>
            <a:r>
              <a:rPr lang="en-US" dirty="0"/>
              <a:t> di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. </a:t>
            </a:r>
          </a:p>
          <a:p>
            <a:pPr marL="482600" lvl="0" indent="-342900">
              <a:buFont typeface="+mj-lt"/>
              <a:buAutoNum type="arabicPeriod"/>
            </a:pPr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murid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penumbuhan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ekstrakurikuler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ekstrakurikuler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. </a:t>
            </a:r>
          </a:p>
          <a:p>
            <a:pPr marL="482600" lvl="0" indent="-342900">
              <a:buFont typeface="+mj-lt"/>
              <a:buAutoNum type="arabicPeriod"/>
            </a:pPr>
            <a:r>
              <a:rPr lang="en-US" dirty="0" err="1"/>
              <a:t>Menumbuhkan</a:t>
            </a:r>
            <a:r>
              <a:rPr lang="en-US" dirty="0"/>
              <a:t>, </a:t>
            </a:r>
            <a:r>
              <a:rPr lang="en-US" dirty="0" err="1"/>
              <a:t>menanamkan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membiasakan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pelajar</a:t>
            </a:r>
            <a:r>
              <a:rPr lang="en-US" dirty="0"/>
              <a:t> </a:t>
            </a:r>
            <a:r>
              <a:rPr lang="en-US" dirty="0"/>
              <a:t>P</a:t>
            </a:r>
            <a:r>
              <a:rPr lang="en-US" dirty="0" smtClean="0"/>
              <a:t>ancasila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ekstrakurikuler</a:t>
            </a:r>
            <a:r>
              <a:rPr lang="en-US" dirty="0"/>
              <a:t>. </a:t>
            </a:r>
          </a:p>
          <a:p>
            <a:pPr marL="482600" lvl="0" indent="-342900">
              <a:buFont typeface="+mj-lt"/>
              <a:buAutoNum type="arabicPeriod"/>
            </a:pPr>
            <a:r>
              <a:rPr lang="en-US" dirty="0" err="1"/>
              <a:t>Mendokumentasikan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ekstrakurikuler</a:t>
            </a:r>
            <a:r>
              <a:rPr lang="en-US" dirty="0"/>
              <a:t> yang </a:t>
            </a:r>
            <a:r>
              <a:rPr lang="en-US" dirty="0" err="1"/>
              <a:t>menumbuhkan</a:t>
            </a:r>
            <a:r>
              <a:rPr lang="en-US" dirty="0"/>
              <a:t>, </a:t>
            </a:r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membiasakan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dirty="0" err="1" smtClean="0"/>
              <a:t>elajar</a:t>
            </a:r>
            <a:r>
              <a:rPr lang="en-US" dirty="0" smtClean="0"/>
              <a:t> </a:t>
            </a:r>
            <a:r>
              <a:rPr lang="en-US" dirty="0"/>
              <a:t>Pancasila.</a:t>
            </a:r>
          </a:p>
        </p:txBody>
      </p:sp>
      <p:pic>
        <p:nvPicPr>
          <p:cNvPr id="712" name="Google Shape;7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983519">
            <a:off x="-48959" y="-87015"/>
            <a:ext cx="2058921" cy="132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60768">
            <a:off x="7976313" y="1000954"/>
            <a:ext cx="1405189" cy="123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9692">
            <a:off x="98634" y="-123626"/>
            <a:ext cx="1168825" cy="139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59310">
            <a:off x="7678217" y="285465"/>
            <a:ext cx="1163953" cy="899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6" name="Google Shape;716;p44"/>
          <p:cNvGrpSpPr/>
          <p:nvPr/>
        </p:nvGrpSpPr>
        <p:grpSpPr>
          <a:xfrm rot="-2499554" flipH="1">
            <a:off x="7081090" y="-1497138"/>
            <a:ext cx="2394995" cy="3934626"/>
            <a:chOff x="-1358908" y="-895582"/>
            <a:chExt cx="2395352" cy="3935212"/>
          </a:xfrm>
        </p:grpSpPr>
        <p:sp>
          <p:nvSpPr>
            <p:cNvPr id="717" name="Google Shape;717;p44"/>
            <p:cNvSpPr/>
            <p:nvPr/>
          </p:nvSpPr>
          <p:spPr>
            <a:xfrm rot="5243191" flipH="1">
              <a:off x="-2080159" y="-39308"/>
              <a:ext cx="3837854" cy="2222664"/>
            </a:xfrm>
            <a:custGeom>
              <a:avLst/>
              <a:gdLst/>
              <a:ahLst/>
              <a:cxnLst/>
              <a:rect l="l" t="t" r="r" b="b"/>
              <a:pathLst>
                <a:path w="153508" h="88903" extrusionOk="0">
                  <a:moveTo>
                    <a:pt x="84077" y="524"/>
                  </a:moveTo>
                  <a:cubicBezTo>
                    <a:pt x="86808" y="1"/>
                    <a:pt x="89147" y="1404"/>
                    <a:pt x="91596" y="2507"/>
                  </a:cubicBezTo>
                  <a:cubicBezTo>
                    <a:pt x="95469" y="4228"/>
                    <a:pt x="98798" y="6716"/>
                    <a:pt x="101865" y="9597"/>
                  </a:cubicBezTo>
                  <a:cubicBezTo>
                    <a:pt x="103137" y="10794"/>
                    <a:pt x="104110" y="12253"/>
                    <a:pt x="104970" y="13749"/>
                  </a:cubicBezTo>
                  <a:cubicBezTo>
                    <a:pt x="106522" y="16386"/>
                    <a:pt x="108188" y="18967"/>
                    <a:pt x="109365" y="21792"/>
                  </a:cubicBezTo>
                  <a:cubicBezTo>
                    <a:pt x="111273" y="26318"/>
                    <a:pt x="112919" y="30957"/>
                    <a:pt x="113986" y="35783"/>
                  </a:cubicBezTo>
                  <a:cubicBezTo>
                    <a:pt x="114622" y="38663"/>
                    <a:pt x="115425" y="41506"/>
                    <a:pt x="116043" y="44405"/>
                  </a:cubicBezTo>
                  <a:cubicBezTo>
                    <a:pt x="117016" y="48913"/>
                    <a:pt x="118176" y="53383"/>
                    <a:pt x="119353" y="57854"/>
                  </a:cubicBezTo>
                  <a:cubicBezTo>
                    <a:pt x="120326" y="61520"/>
                    <a:pt x="121393" y="65129"/>
                    <a:pt x="123039" y="68553"/>
                  </a:cubicBezTo>
                  <a:cubicBezTo>
                    <a:pt x="124086" y="70722"/>
                    <a:pt x="125488" y="72686"/>
                    <a:pt x="126967" y="74575"/>
                  </a:cubicBezTo>
                  <a:cubicBezTo>
                    <a:pt x="128949" y="77082"/>
                    <a:pt x="130800" y="79700"/>
                    <a:pt x="133232" y="81813"/>
                  </a:cubicBezTo>
                  <a:cubicBezTo>
                    <a:pt x="135982" y="84245"/>
                    <a:pt x="138975" y="86210"/>
                    <a:pt x="142604" y="87088"/>
                  </a:cubicBezTo>
                  <a:cubicBezTo>
                    <a:pt x="143819" y="87369"/>
                    <a:pt x="144998" y="87761"/>
                    <a:pt x="146213" y="87986"/>
                  </a:cubicBezTo>
                  <a:cubicBezTo>
                    <a:pt x="148364" y="88379"/>
                    <a:pt x="150365" y="87986"/>
                    <a:pt x="152310" y="87088"/>
                  </a:cubicBezTo>
                  <a:cubicBezTo>
                    <a:pt x="152423" y="87033"/>
                    <a:pt x="152535" y="86976"/>
                    <a:pt x="152647" y="86938"/>
                  </a:cubicBezTo>
                  <a:cubicBezTo>
                    <a:pt x="152891" y="86845"/>
                    <a:pt x="153208" y="86639"/>
                    <a:pt x="153358" y="86976"/>
                  </a:cubicBezTo>
                  <a:cubicBezTo>
                    <a:pt x="153507" y="87332"/>
                    <a:pt x="153133" y="87425"/>
                    <a:pt x="152891" y="87537"/>
                  </a:cubicBezTo>
                  <a:cubicBezTo>
                    <a:pt x="150198" y="88866"/>
                    <a:pt x="147467" y="88903"/>
                    <a:pt x="144549" y="88155"/>
                  </a:cubicBezTo>
                  <a:cubicBezTo>
                    <a:pt x="140658" y="87145"/>
                    <a:pt x="137104" y="85554"/>
                    <a:pt x="133980" y="83010"/>
                  </a:cubicBezTo>
                  <a:cubicBezTo>
                    <a:pt x="132054" y="81421"/>
                    <a:pt x="130408" y="79551"/>
                    <a:pt x="128855" y="77606"/>
                  </a:cubicBezTo>
                  <a:cubicBezTo>
                    <a:pt x="127172" y="75491"/>
                    <a:pt x="125488" y="73396"/>
                    <a:pt x="124029" y="71114"/>
                  </a:cubicBezTo>
                  <a:cubicBezTo>
                    <a:pt x="121972" y="67879"/>
                    <a:pt x="120719" y="64325"/>
                    <a:pt x="119672" y="60697"/>
                  </a:cubicBezTo>
                  <a:cubicBezTo>
                    <a:pt x="117914" y="54637"/>
                    <a:pt x="116455" y="48482"/>
                    <a:pt x="115014" y="42347"/>
                  </a:cubicBezTo>
                  <a:cubicBezTo>
                    <a:pt x="114116" y="38457"/>
                    <a:pt x="113331" y="34529"/>
                    <a:pt x="112059" y="30732"/>
                  </a:cubicBezTo>
                  <a:cubicBezTo>
                    <a:pt x="110899" y="27309"/>
                    <a:pt x="109889" y="23792"/>
                    <a:pt x="108131" y="20613"/>
                  </a:cubicBezTo>
                  <a:cubicBezTo>
                    <a:pt x="106355" y="17340"/>
                    <a:pt x="104709" y="13991"/>
                    <a:pt x="102332" y="11073"/>
                  </a:cubicBezTo>
                  <a:cubicBezTo>
                    <a:pt x="101060" y="9502"/>
                    <a:pt x="99434" y="8362"/>
                    <a:pt x="97900" y="7090"/>
                  </a:cubicBezTo>
                  <a:cubicBezTo>
                    <a:pt x="95282" y="4883"/>
                    <a:pt x="92120" y="3649"/>
                    <a:pt x="89127" y="2115"/>
                  </a:cubicBezTo>
                  <a:cubicBezTo>
                    <a:pt x="86977" y="1011"/>
                    <a:pt x="84695" y="1160"/>
                    <a:pt x="82413" y="1198"/>
                  </a:cubicBezTo>
                  <a:cubicBezTo>
                    <a:pt x="78111" y="1272"/>
                    <a:pt x="74351" y="3031"/>
                    <a:pt x="70610" y="4901"/>
                  </a:cubicBezTo>
                  <a:cubicBezTo>
                    <a:pt x="66495" y="6996"/>
                    <a:pt x="62941" y="9839"/>
                    <a:pt x="59407" y="12757"/>
                  </a:cubicBezTo>
                  <a:cubicBezTo>
                    <a:pt x="55179" y="16236"/>
                    <a:pt x="51606" y="20351"/>
                    <a:pt x="47903" y="24336"/>
                  </a:cubicBezTo>
                  <a:cubicBezTo>
                    <a:pt x="45715" y="26692"/>
                    <a:pt x="43601" y="29124"/>
                    <a:pt x="41506" y="31536"/>
                  </a:cubicBezTo>
                  <a:cubicBezTo>
                    <a:pt x="38420" y="35109"/>
                    <a:pt x="35707" y="38980"/>
                    <a:pt x="33370" y="43077"/>
                  </a:cubicBezTo>
                  <a:cubicBezTo>
                    <a:pt x="32510" y="44592"/>
                    <a:pt x="31350" y="45901"/>
                    <a:pt x="30358" y="47322"/>
                  </a:cubicBezTo>
                  <a:cubicBezTo>
                    <a:pt x="29180" y="49006"/>
                    <a:pt x="28170" y="50839"/>
                    <a:pt x="26824" y="52410"/>
                  </a:cubicBezTo>
                  <a:cubicBezTo>
                    <a:pt x="23158" y="56732"/>
                    <a:pt x="19659" y="61183"/>
                    <a:pt x="15713" y="65241"/>
                  </a:cubicBezTo>
                  <a:cubicBezTo>
                    <a:pt x="13731" y="67281"/>
                    <a:pt x="11972" y="69581"/>
                    <a:pt x="10008" y="71658"/>
                  </a:cubicBezTo>
                  <a:cubicBezTo>
                    <a:pt x="7464" y="74351"/>
                    <a:pt x="4696" y="76820"/>
                    <a:pt x="1685" y="79008"/>
                  </a:cubicBezTo>
                  <a:cubicBezTo>
                    <a:pt x="1516" y="79139"/>
                    <a:pt x="1329" y="79232"/>
                    <a:pt x="1348" y="79513"/>
                  </a:cubicBezTo>
                  <a:cubicBezTo>
                    <a:pt x="1366" y="79793"/>
                    <a:pt x="1161" y="79925"/>
                    <a:pt x="880" y="79925"/>
                  </a:cubicBezTo>
                  <a:cubicBezTo>
                    <a:pt x="563" y="79925"/>
                    <a:pt x="244" y="79868"/>
                    <a:pt x="94" y="79531"/>
                  </a:cubicBezTo>
                  <a:cubicBezTo>
                    <a:pt x="0" y="79252"/>
                    <a:pt x="114" y="79027"/>
                    <a:pt x="338" y="78858"/>
                  </a:cubicBezTo>
                  <a:cubicBezTo>
                    <a:pt x="1179" y="78259"/>
                    <a:pt x="2022" y="77680"/>
                    <a:pt x="2845" y="77062"/>
                  </a:cubicBezTo>
                  <a:cubicBezTo>
                    <a:pt x="5650" y="74912"/>
                    <a:pt x="8137" y="72424"/>
                    <a:pt x="10569" y="69842"/>
                  </a:cubicBezTo>
                  <a:cubicBezTo>
                    <a:pt x="13132" y="67131"/>
                    <a:pt x="15469" y="64231"/>
                    <a:pt x="18070" y="61557"/>
                  </a:cubicBezTo>
                  <a:cubicBezTo>
                    <a:pt x="20370" y="59181"/>
                    <a:pt x="22315" y="56470"/>
                    <a:pt x="24485" y="53981"/>
                  </a:cubicBezTo>
                  <a:cubicBezTo>
                    <a:pt x="26936" y="51213"/>
                    <a:pt x="28749" y="48015"/>
                    <a:pt x="31013" y="45135"/>
                  </a:cubicBezTo>
                  <a:cubicBezTo>
                    <a:pt x="32490" y="43245"/>
                    <a:pt x="33557" y="41095"/>
                    <a:pt x="34904" y="39130"/>
                  </a:cubicBezTo>
                  <a:cubicBezTo>
                    <a:pt x="37298" y="35614"/>
                    <a:pt x="39785" y="32154"/>
                    <a:pt x="42722" y="29049"/>
                  </a:cubicBezTo>
                  <a:cubicBezTo>
                    <a:pt x="45117" y="26523"/>
                    <a:pt x="47304" y="23774"/>
                    <a:pt x="49698" y="21231"/>
                  </a:cubicBezTo>
                  <a:cubicBezTo>
                    <a:pt x="51102" y="19734"/>
                    <a:pt x="52598" y="18275"/>
                    <a:pt x="53982" y="16742"/>
                  </a:cubicBezTo>
                  <a:cubicBezTo>
                    <a:pt x="56115" y="14310"/>
                    <a:pt x="58751" y="12440"/>
                    <a:pt x="61183" y="10345"/>
                  </a:cubicBezTo>
                  <a:cubicBezTo>
                    <a:pt x="64288" y="7651"/>
                    <a:pt x="67749" y="5519"/>
                    <a:pt x="71415" y="3686"/>
                  </a:cubicBezTo>
                  <a:cubicBezTo>
                    <a:pt x="75361" y="1741"/>
                    <a:pt x="79420" y="206"/>
                    <a:pt x="84077" y="5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4"/>
            <p:cNvSpPr/>
            <p:nvPr/>
          </p:nvSpPr>
          <p:spPr>
            <a:xfrm rot="5243191" flipH="1">
              <a:off x="-1320076" y="632926"/>
              <a:ext cx="2178238" cy="1926152"/>
            </a:xfrm>
            <a:custGeom>
              <a:avLst/>
              <a:gdLst/>
              <a:ahLst/>
              <a:cxnLst/>
              <a:rect l="l" t="t" r="r" b="b"/>
              <a:pathLst>
                <a:path w="87126" h="77043" extrusionOk="0">
                  <a:moveTo>
                    <a:pt x="74013" y="14084"/>
                  </a:moveTo>
                  <a:cubicBezTo>
                    <a:pt x="74070" y="16890"/>
                    <a:pt x="73602" y="20107"/>
                    <a:pt x="73546" y="23324"/>
                  </a:cubicBezTo>
                  <a:cubicBezTo>
                    <a:pt x="73509" y="26635"/>
                    <a:pt x="72741" y="29815"/>
                    <a:pt x="72312" y="33050"/>
                  </a:cubicBezTo>
                  <a:cubicBezTo>
                    <a:pt x="71881" y="36193"/>
                    <a:pt x="71077" y="39280"/>
                    <a:pt x="70609" y="42422"/>
                  </a:cubicBezTo>
                  <a:cubicBezTo>
                    <a:pt x="70422" y="43769"/>
                    <a:pt x="70385" y="45115"/>
                    <a:pt x="70329" y="46480"/>
                  </a:cubicBezTo>
                  <a:cubicBezTo>
                    <a:pt x="70235" y="49360"/>
                    <a:pt x="70011" y="52241"/>
                    <a:pt x="70123" y="55121"/>
                  </a:cubicBezTo>
                  <a:cubicBezTo>
                    <a:pt x="70310" y="60059"/>
                    <a:pt x="71564" y="64717"/>
                    <a:pt x="74070" y="69019"/>
                  </a:cubicBezTo>
                  <a:cubicBezTo>
                    <a:pt x="75697" y="71806"/>
                    <a:pt x="77998" y="73601"/>
                    <a:pt x="81196" y="74312"/>
                  </a:cubicBezTo>
                  <a:cubicBezTo>
                    <a:pt x="83048" y="74743"/>
                    <a:pt x="84844" y="75454"/>
                    <a:pt x="86620" y="76127"/>
                  </a:cubicBezTo>
                  <a:cubicBezTo>
                    <a:pt x="86919" y="76239"/>
                    <a:pt x="87126" y="76389"/>
                    <a:pt x="87014" y="76744"/>
                  </a:cubicBezTo>
                  <a:cubicBezTo>
                    <a:pt x="86919" y="77043"/>
                    <a:pt x="86677" y="77005"/>
                    <a:pt x="86433" y="76913"/>
                  </a:cubicBezTo>
                  <a:cubicBezTo>
                    <a:pt x="84263" y="75940"/>
                    <a:pt x="82001" y="75247"/>
                    <a:pt x="79737" y="74611"/>
                  </a:cubicBezTo>
                  <a:cubicBezTo>
                    <a:pt x="76801" y="73808"/>
                    <a:pt x="74874" y="71788"/>
                    <a:pt x="73397" y="69262"/>
                  </a:cubicBezTo>
                  <a:cubicBezTo>
                    <a:pt x="70890" y="65035"/>
                    <a:pt x="69636" y="60433"/>
                    <a:pt x="69357" y="55552"/>
                  </a:cubicBezTo>
                  <a:cubicBezTo>
                    <a:pt x="69225" y="53046"/>
                    <a:pt x="69375" y="50540"/>
                    <a:pt x="69506" y="48051"/>
                  </a:cubicBezTo>
                  <a:cubicBezTo>
                    <a:pt x="69581" y="46443"/>
                    <a:pt x="69599" y="44853"/>
                    <a:pt x="69731" y="43263"/>
                  </a:cubicBezTo>
                  <a:cubicBezTo>
                    <a:pt x="69918" y="41056"/>
                    <a:pt x="70572" y="38923"/>
                    <a:pt x="70908" y="36736"/>
                  </a:cubicBezTo>
                  <a:cubicBezTo>
                    <a:pt x="71414" y="33611"/>
                    <a:pt x="71975" y="30488"/>
                    <a:pt x="72462" y="27346"/>
                  </a:cubicBezTo>
                  <a:cubicBezTo>
                    <a:pt x="72723" y="25606"/>
                    <a:pt x="72667" y="23810"/>
                    <a:pt x="72779" y="22034"/>
                  </a:cubicBezTo>
                  <a:cubicBezTo>
                    <a:pt x="72928" y="19864"/>
                    <a:pt x="73135" y="17675"/>
                    <a:pt x="73172" y="15488"/>
                  </a:cubicBezTo>
                  <a:cubicBezTo>
                    <a:pt x="73228" y="12064"/>
                    <a:pt x="73377" y="8622"/>
                    <a:pt x="72050" y="5330"/>
                  </a:cubicBezTo>
                  <a:cubicBezTo>
                    <a:pt x="71452" y="3834"/>
                    <a:pt x="70554" y="2749"/>
                    <a:pt x="68963" y="2245"/>
                  </a:cubicBezTo>
                  <a:cubicBezTo>
                    <a:pt x="67953" y="1908"/>
                    <a:pt x="67018" y="1328"/>
                    <a:pt x="65952" y="1197"/>
                  </a:cubicBezTo>
                  <a:cubicBezTo>
                    <a:pt x="63165" y="879"/>
                    <a:pt x="60491" y="1347"/>
                    <a:pt x="57947" y="2544"/>
                  </a:cubicBezTo>
                  <a:cubicBezTo>
                    <a:pt x="54299" y="4265"/>
                    <a:pt x="50914" y="6472"/>
                    <a:pt x="47884" y="9109"/>
                  </a:cubicBezTo>
                  <a:cubicBezTo>
                    <a:pt x="45041" y="11597"/>
                    <a:pt x="42291" y="14178"/>
                    <a:pt x="39953" y="17152"/>
                  </a:cubicBezTo>
                  <a:cubicBezTo>
                    <a:pt x="38886" y="18480"/>
                    <a:pt x="37671" y="19715"/>
                    <a:pt x="36512" y="20967"/>
                  </a:cubicBezTo>
                  <a:cubicBezTo>
                    <a:pt x="32546" y="25232"/>
                    <a:pt x="28843" y="29721"/>
                    <a:pt x="25532" y="34509"/>
                  </a:cubicBezTo>
                  <a:cubicBezTo>
                    <a:pt x="22858" y="38419"/>
                    <a:pt x="20276" y="42384"/>
                    <a:pt x="17807" y="46405"/>
                  </a:cubicBezTo>
                  <a:cubicBezTo>
                    <a:pt x="16274" y="48911"/>
                    <a:pt x="15077" y="51567"/>
                    <a:pt x="13543" y="54056"/>
                  </a:cubicBezTo>
                  <a:cubicBezTo>
                    <a:pt x="11728" y="56992"/>
                    <a:pt x="10326" y="60154"/>
                    <a:pt x="8493" y="63089"/>
                  </a:cubicBezTo>
                  <a:cubicBezTo>
                    <a:pt x="7221" y="65129"/>
                    <a:pt x="5742" y="66980"/>
                    <a:pt x="3909" y="68551"/>
                  </a:cubicBezTo>
                  <a:cubicBezTo>
                    <a:pt x="3143" y="69224"/>
                    <a:pt x="2470" y="70029"/>
                    <a:pt x="1515" y="70441"/>
                  </a:cubicBezTo>
                  <a:cubicBezTo>
                    <a:pt x="1179" y="70591"/>
                    <a:pt x="861" y="70721"/>
                    <a:pt x="487" y="70665"/>
                  </a:cubicBezTo>
                  <a:cubicBezTo>
                    <a:pt x="243" y="70628"/>
                    <a:pt x="38" y="70516"/>
                    <a:pt x="19" y="70216"/>
                  </a:cubicBezTo>
                  <a:cubicBezTo>
                    <a:pt x="1" y="69935"/>
                    <a:pt x="188" y="69730"/>
                    <a:pt x="430" y="69730"/>
                  </a:cubicBezTo>
                  <a:cubicBezTo>
                    <a:pt x="1515" y="69730"/>
                    <a:pt x="2151" y="68945"/>
                    <a:pt x="2881" y="68327"/>
                  </a:cubicBezTo>
                  <a:cubicBezTo>
                    <a:pt x="5555" y="66064"/>
                    <a:pt x="7501" y="63239"/>
                    <a:pt x="9166" y="60191"/>
                  </a:cubicBezTo>
                  <a:cubicBezTo>
                    <a:pt x="11578" y="55795"/>
                    <a:pt x="13917" y="51363"/>
                    <a:pt x="16479" y="47061"/>
                  </a:cubicBezTo>
                  <a:cubicBezTo>
                    <a:pt x="19771" y="41467"/>
                    <a:pt x="23324" y="36043"/>
                    <a:pt x="27178" y="30825"/>
                  </a:cubicBezTo>
                  <a:cubicBezTo>
                    <a:pt x="29684" y="27439"/>
                    <a:pt x="32415" y="24204"/>
                    <a:pt x="35258" y="21099"/>
                  </a:cubicBezTo>
                  <a:cubicBezTo>
                    <a:pt x="37522" y="18630"/>
                    <a:pt x="39654" y="16029"/>
                    <a:pt x="41973" y="13598"/>
                  </a:cubicBezTo>
                  <a:cubicBezTo>
                    <a:pt x="44498" y="10942"/>
                    <a:pt x="47191" y="8473"/>
                    <a:pt x="50147" y="6266"/>
                  </a:cubicBezTo>
                  <a:cubicBezTo>
                    <a:pt x="52785" y="4302"/>
                    <a:pt x="55590" y="2694"/>
                    <a:pt x="58563" y="1385"/>
                  </a:cubicBezTo>
                  <a:cubicBezTo>
                    <a:pt x="60865" y="374"/>
                    <a:pt x="63334" y="0"/>
                    <a:pt x="65858" y="318"/>
                  </a:cubicBezTo>
                  <a:cubicBezTo>
                    <a:pt x="67579" y="542"/>
                    <a:pt x="69170" y="1328"/>
                    <a:pt x="70703" y="2151"/>
                  </a:cubicBezTo>
                  <a:cubicBezTo>
                    <a:pt x="71432" y="2525"/>
                    <a:pt x="71938" y="3180"/>
                    <a:pt x="72312" y="3909"/>
                  </a:cubicBezTo>
                  <a:cubicBezTo>
                    <a:pt x="73210" y="5630"/>
                    <a:pt x="73696" y="7463"/>
                    <a:pt x="73883" y="9390"/>
                  </a:cubicBezTo>
                  <a:cubicBezTo>
                    <a:pt x="74013" y="10812"/>
                    <a:pt x="74013" y="12233"/>
                    <a:pt x="74013" y="14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" grpId="0"/>
      <p:bldP spid="7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672289">
            <a:off x="6942466" y="1244146"/>
            <a:ext cx="2998703" cy="175396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46"/>
          <p:cNvSpPr txBox="1">
            <a:spLocks noGrp="1"/>
          </p:cNvSpPr>
          <p:nvPr>
            <p:ph type="title"/>
          </p:nvPr>
        </p:nvSpPr>
        <p:spPr>
          <a:xfrm>
            <a:off x="3075386" y="1212499"/>
            <a:ext cx="5813002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 smtClean="0"/>
              <a:t>DUKUNGAN YANG DIBUTUHKAN</a:t>
            </a:r>
            <a:endParaRPr lang="en-US" dirty="0"/>
          </a:p>
        </p:txBody>
      </p:sp>
      <p:sp>
        <p:nvSpPr>
          <p:cNvPr id="743" name="Google Shape;743;p46"/>
          <p:cNvSpPr txBox="1">
            <a:spLocks noGrp="1"/>
          </p:cNvSpPr>
          <p:nvPr>
            <p:ph type="subTitle" idx="1"/>
          </p:nvPr>
        </p:nvSpPr>
        <p:spPr>
          <a:xfrm>
            <a:off x="2032930" y="1995799"/>
            <a:ext cx="4859354" cy="6125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</a:pPr>
            <a:r>
              <a:rPr lang="en-US" sz="1600" b="1" dirty="0" err="1"/>
              <a:t>Dukungan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seluruh</a:t>
            </a:r>
            <a:r>
              <a:rPr lang="en-US" sz="1600" b="1" dirty="0"/>
              <a:t> </a:t>
            </a:r>
            <a:r>
              <a:rPr lang="en-US" sz="1600" b="1" dirty="0" err="1"/>
              <a:t>warga</a:t>
            </a:r>
            <a:r>
              <a:rPr lang="en-US" sz="1600" b="1" dirty="0"/>
              <a:t> </a:t>
            </a:r>
            <a:r>
              <a:rPr lang="en-US" sz="1600" b="1" dirty="0" err="1" smtClean="0"/>
              <a:t>sekolah</a:t>
            </a:r>
            <a:r>
              <a:rPr lang="en-US" sz="1600" b="1" dirty="0" smtClean="0"/>
              <a:t> </a:t>
            </a:r>
            <a:r>
              <a:rPr lang="en-US" sz="1600" b="1" dirty="0" err="1"/>
              <a:t>serta</a:t>
            </a:r>
            <a:r>
              <a:rPr lang="en-US" sz="1600" b="1" dirty="0"/>
              <a:t> </a:t>
            </a:r>
            <a:r>
              <a:rPr lang="en-US" sz="1600" b="1" dirty="0" err="1"/>
              <a:t>partisipasi</a:t>
            </a:r>
            <a:r>
              <a:rPr lang="en-US" sz="1600" b="1" dirty="0"/>
              <a:t> </a:t>
            </a:r>
            <a:r>
              <a:rPr lang="en-US" sz="1600" b="1" dirty="0" err="1"/>
              <a:t>aktif</a:t>
            </a:r>
            <a:r>
              <a:rPr lang="en-US" sz="1600" b="1" dirty="0"/>
              <a:t> orang </a:t>
            </a:r>
            <a:r>
              <a:rPr lang="en-US" sz="1600" b="1" dirty="0" err="1"/>
              <a:t>tua</a:t>
            </a:r>
            <a:r>
              <a:rPr lang="en-US" sz="1600" b="1" dirty="0"/>
              <a:t> di </a:t>
            </a:r>
            <a:r>
              <a:rPr lang="en-US" sz="1600" b="1" dirty="0" err="1"/>
              <a:t>rumah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membiasakan</a:t>
            </a:r>
            <a:r>
              <a:rPr lang="en-US" sz="1600" b="1" dirty="0"/>
              <a:t> </a:t>
            </a:r>
            <a:r>
              <a:rPr lang="en-US" sz="1600" b="1" dirty="0" err="1"/>
              <a:t>budaya</a:t>
            </a:r>
            <a:r>
              <a:rPr lang="en-US" sz="1600" b="1" dirty="0"/>
              <a:t> </a:t>
            </a:r>
            <a:r>
              <a:rPr lang="en-US" sz="1600" b="1" dirty="0" err="1"/>
              <a:t>positif</a:t>
            </a:r>
            <a:r>
              <a:rPr lang="en-US" sz="1600" b="1" dirty="0"/>
              <a:t>. </a:t>
            </a:r>
            <a:r>
              <a:rPr lang="en-US" sz="1600" b="1" dirty="0" err="1" smtClean="0"/>
              <a:t>Dedikasi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seluruh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warga</a:t>
            </a:r>
            <a:r>
              <a:rPr lang="en-US" sz="1600" b="1" dirty="0" smtClean="0"/>
              <a:t> </a:t>
            </a:r>
            <a:r>
              <a:rPr lang="en-US" sz="1600" b="1" dirty="0" err="1"/>
              <a:t>sekolah</a:t>
            </a:r>
            <a:r>
              <a:rPr lang="en-US" sz="1600" b="1" dirty="0"/>
              <a:t> </a:t>
            </a:r>
            <a:r>
              <a:rPr lang="en-US" sz="1600" b="1" dirty="0" err="1"/>
              <a:t>sebagai</a:t>
            </a:r>
            <a:r>
              <a:rPr lang="en-US" sz="1600" b="1" dirty="0"/>
              <a:t> role model/ </a:t>
            </a:r>
            <a:r>
              <a:rPr lang="en-US" sz="1600" b="1" dirty="0" err="1"/>
              <a:t>teladan</a:t>
            </a:r>
            <a:r>
              <a:rPr lang="en-US" sz="1600" b="1" dirty="0"/>
              <a:t> </a:t>
            </a:r>
            <a:r>
              <a:rPr lang="en-US" sz="1600" b="1" dirty="0" err="1"/>
              <a:t>bagi</a:t>
            </a:r>
            <a:r>
              <a:rPr lang="en-US" sz="1600" b="1" dirty="0"/>
              <a:t> </a:t>
            </a:r>
            <a:r>
              <a:rPr lang="en-US" sz="1600" b="1" dirty="0" smtClean="0"/>
              <a:t>murid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/>
              <a:t>menanamkan</a:t>
            </a:r>
            <a:r>
              <a:rPr lang="en-US" sz="1600" b="1" dirty="0"/>
              <a:t> </a:t>
            </a:r>
            <a:r>
              <a:rPr lang="en-US" sz="1600" b="1" dirty="0" err="1"/>
              <a:t>budaya</a:t>
            </a:r>
            <a:r>
              <a:rPr lang="en-US" sz="1600" b="1" dirty="0"/>
              <a:t> </a:t>
            </a:r>
            <a:r>
              <a:rPr lang="en-US" sz="1600" b="1" dirty="0" err="1"/>
              <a:t>positif</a:t>
            </a:r>
            <a:r>
              <a:rPr lang="en-US" sz="1600" b="1" dirty="0"/>
              <a:t>. </a:t>
            </a:r>
            <a:r>
              <a:rPr lang="en-US" sz="1600" b="1" dirty="0" err="1"/>
              <a:t>Kolaborasi</a:t>
            </a:r>
            <a:r>
              <a:rPr lang="en-US" sz="1600" b="1" dirty="0"/>
              <a:t> </a:t>
            </a:r>
            <a:r>
              <a:rPr lang="en-US" sz="1600" b="1" dirty="0" err="1"/>
              <a:t>seluruh</a:t>
            </a:r>
            <a:r>
              <a:rPr lang="en-US" sz="1600" b="1" dirty="0"/>
              <a:t> </a:t>
            </a:r>
            <a:r>
              <a:rPr lang="en-US" sz="1600" b="1" dirty="0" err="1"/>
              <a:t>warga</a:t>
            </a:r>
            <a:r>
              <a:rPr lang="en-US" sz="1600" b="1" dirty="0"/>
              <a:t> </a:t>
            </a:r>
            <a:r>
              <a:rPr lang="en-US" sz="1600" b="1" dirty="0" err="1"/>
              <a:t>sekolah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menciptakan</a:t>
            </a:r>
            <a:r>
              <a:rPr lang="en-US" sz="1600" b="1" dirty="0"/>
              <a:t> </a:t>
            </a:r>
            <a:r>
              <a:rPr lang="en-US" sz="1600" b="1" dirty="0" err="1"/>
              <a:t>serta</a:t>
            </a:r>
            <a:r>
              <a:rPr lang="en-US" sz="1600" b="1" dirty="0"/>
              <a:t> </a:t>
            </a:r>
            <a:r>
              <a:rPr lang="en-US" sz="1600" b="1" dirty="0" err="1"/>
              <a:t>membiasakan</a:t>
            </a:r>
            <a:r>
              <a:rPr lang="en-US" sz="1600" b="1" dirty="0"/>
              <a:t> </a:t>
            </a:r>
            <a:r>
              <a:rPr lang="en-US" sz="1600" b="1" dirty="0" err="1"/>
              <a:t>budaya</a:t>
            </a:r>
            <a:r>
              <a:rPr lang="en-US" sz="1600" b="1" dirty="0"/>
              <a:t> </a:t>
            </a:r>
            <a:r>
              <a:rPr lang="en-US" sz="1600" b="1" dirty="0" err="1"/>
              <a:t>positif</a:t>
            </a:r>
            <a:r>
              <a:rPr lang="en-US" sz="1600" b="1" dirty="0"/>
              <a:t> di </a:t>
            </a:r>
            <a:r>
              <a:rPr lang="en-US" sz="1600" b="1" dirty="0" err="1"/>
              <a:t>sekolah</a:t>
            </a:r>
            <a:r>
              <a:rPr lang="en-US" sz="1600" b="1" dirty="0" smtClean="0"/>
              <a:t>. </a:t>
            </a:r>
          </a:p>
          <a:p>
            <a:pPr marL="0" indent="0" algn="ctr">
              <a:spcAft>
                <a:spcPts val="1600"/>
              </a:spcAft>
            </a:pPr>
            <a:endParaRPr lang="en-US" sz="1600" b="1" dirty="0" smtClean="0"/>
          </a:p>
          <a:p>
            <a:pPr marL="0" indent="0" algn="ctr">
              <a:spcAft>
                <a:spcPts val="1600"/>
              </a:spcAft>
            </a:pPr>
            <a:endParaRPr lang="en-US" sz="1600" b="1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lt2"/>
              </a:solidFill>
            </a:endParaRPr>
          </a:p>
        </p:txBody>
      </p:sp>
      <p:grpSp>
        <p:nvGrpSpPr>
          <p:cNvPr id="744" name="Google Shape;744;p46"/>
          <p:cNvGrpSpPr/>
          <p:nvPr/>
        </p:nvGrpSpPr>
        <p:grpSpPr>
          <a:xfrm rot="1970242" flipH="1">
            <a:off x="6835523" y="1731333"/>
            <a:ext cx="2696368" cy="4429737"/>
            <a:chOff x="-1358908" y="-895582"/>
            <a:chExt cx="2395352" cy="3935212"/>
          </a:xfrm>
        </p:grpSpPr>
        <p:sp>
          <p:nvSpPr>
            <p:cNvPr id="745" name="Google Shape;745;p46"/>
            <p:cNvSpPr/>
            <p:nvPr/>
          </p:nvSpPr>
          <p:spPr>
            <a:xfrm rot="5243191" flipH="1">
              <a:off x="-2080159" y="-39308"/>
              <a:ext cx="3837854" cy="2222664"/>
            </a:xfrm>
            <a:custGeom>
              <a:avLst/>
              <a:gdLst/>
              <a:ahLst/>
              <a:cxnLst/>
              <a:rect l="l" t="t" r="r" b="b"/>
              <a:pathLst>
                <a:path w="153508" h="88903" extrusionOk="0">
                  <a:moveTo>
                    <a:pt x="84077" y="524"/>
                  </a:moveTo>
                  <a:cubicBezTo>
                    <a:pt x="86808" y="1"/>
                    <a:pt x="89147" y="1404"/>
                    <a:pt x="91596" y="2507"/>
                  </a:cubicBezTo>
                  <a:cubicBezTo>
                    <a:pt x="95469" y="4228"/>
                    <a:pt x="98798" y="6716"/>
                    <a:pt x="101865" y="9597"/>
                  </a:cubicBezTo>
                  <a:cubicBezTo>
                    <a:pt x="103137" y="10794"/>
                    <a:pt x="104110" y="12253"/>
                    <a:pt x="104970" y="13749"/>
                  </a:cubicBezTo>
                  <a:cubicBezTo>
                    <a:pt x="106522" y="16386"/>
                    <a:pt x="108188" y="18967"/>
                    <a:pt x="109365" y="21792"/>
                  </a:cubicBezTo>
                  <a:cubicBezTo>
                    <a:pt x="111273" y="26318"/>
                    <a:pt x="112919" y="30957"/>
                    <a:pt x="113986" y="35783"/>
                  </a:cubicBezTo>
                  <a:cubicBezTo>
                    <a:pt x="114622" y="38663"/>
                    <a:pt x="115425" y="41506"/>
                    <a:pt x="116043" y="44405"/>
                  </a:cubicBezTo>
                  <a:cubicBezTo>
                    <a:pt x="117016" y="48913"/>
                    <a:pt x="118176" y="53383"/>
                    <a:pt x="119353" y="57854"/>
                  </a:cubicBezTo>
                  <a:cubicBezTo>
                    <a:pt x="120326" y="61520"/>
                    <a:pt x="121393" y="65129"/>
                    <a:pt x="123039" y="68553"/>
                  </a:cubicBezTo>
                  <a:cubicBezTo>
                    <a:pt x="124086" y="70722"/>
                    <a:pt x="125488" y="72686"/>
                    <a:pt x="126967" y="74575"/>
                  </a:cubicBezTo>
                  <a:cubicBezTo>
                    <a:pt x="128949" y="77082"/>
                    <a:pt x="130800" y="79700"/>
                    <a:pt x="133232" y="81813"/>
                  </a:cubicBezTo>
                  <a:cubicBezTo>
                    <a:pt x="135982" y="84245"/>
                    <a:pt x="138975" y="86210"/>
                    <a:pt x="142604" y="87088"/>
                  </a:cubicBezTo>
                  <a:cubicBezTo>
                    <a:pt x="143819" y="87369"/>
                    <a:pt x="144998" y="87761"/>
                    <a:pt x="146213" y="87986"/>
                  </a:cubicBezTo>
                  <a:cubicBezTo>
                    <a:pt x="148364" y="88379"/>
                    <a:pt x="150365" y="87986"/>
                    <a:pt x="152310" y="87088"/>
                  </a:cubicBezTo>
                  <a:cubicBezTo>
                    <a:pt x="152423" y="87033"/>
                    <a:pt x="152535" y="86976"/>
                    <a:pt x="152647" y="86938"/>
                  </a:cubicBezTo>
                  <a:cubicBezTo>
                    <a:pt x="152891" y="86845"/>
                    <a:pt x="153208" y="86639"/>
                    <a:pt x="153358" y="86976"/>
                  </a:cubicBezTo>
                  <a:cubicBezTo>
                    <a:pt x="153507" y="87332"/>
                    <a:pt x="153133" y="87425"/>
                    <a:pt x="152891" y="87537"/>
                  </a:cubicBezTo>
                  <a:cubicBezTo>
                    <a:pt x="150198" y="88866"/>
                    <a:pt x="147467" y="88903"/>
                    <a:pt x="144549" y="88155"/>
                  </a:cubicBezTo>
                  <a:cubicBezTo>
                    <a:pt x="140658" y="87145"/>
                    <a:pt x="137104" y="85554"/>
                    <a:pt x="133980" y="83010"/>
                  </a:cubicBezTo>
                  <a:cubicBezTo>
                    <a:pt x="132054" y="81421"/>
                    <a:pt x="130408" y="79551"/>
                    <a:pt x="128855" y="77606"/>
                  </a:cubicBezTo>
                  <a:cubicBezTo>
                    <a:pt x="127172" y="75491"/>
                    <a:pt x="125488" y="73396"/>
                    <a:pt x="124029" y="71114"/>
                  </a:cubicBezTo>
                  <a:cubicBezTo>
                    <a:pt x="121972" y="67879"/>
                    <a:pt x="120719" y="64325"/>
                    <a:pt x="119672" y="60697"/>
                  </a:cubicBezTo>
                  <a:cubicBezTo>
                    <a:pt x="117914" y="54637"/>
                    <a:pt x="116455" y="48482"/>
                    <a:pt x="115014" y="42347"/>
                  </a:cubicBezTo>
                  <a:cubicBezTo>
                    <a:pt x="114116" y="38457"/>
                    <a:pt x="113331" y="34529"/>
                    <a:pt x="112059" y="30732"/>
                  </a:cubicBezTo>
                  <a:cubicBezTo>
                    <a:pt x="110899" y="27309"/>
                    <a:pt x="109889" y="23792"/>
                    <a:pt x="108131" y="20613"/>
                  </a:cubicBezTo>
                  <a:cubicBezTo>
                    <a:pt x="106355" y="17340"/>
                    <a:pt x="104709" y="13991"/>
                    <a:pt x="102332" y="11073"/>
                  </a:cubicBezTo>
                  <a:cubicBezTo>
                    <a:pt x="101060" y="9502"/>
                    <a:pt x="99434" y="8362"/>
                    <a:pt x="97900" y="7090"/>
                  </a:cubicBezTo>
                  <a:cubicBezTo>
                    <a:pt x="95282" y="4883"/>
                    <a:pt x="92120" y="3649"/>
                    <a:pt x="89127" y="2115"/>
                  </a:cubicBezTo>
                  <a:cubicBezTo>
                    <a:pt x="86977" y="1011"/>
                    <a:pt x="84695" y="1160"/>
                    <a:pt x="82413" y="1198"/>
                  </a:cubicBezTo>
                  <a:cubicBezTo>
                    <a:pt x="78111" y="1272"/>
                    <a:pt x="74351" y="3031"/>
                    <a:pt x="70610" y="4901"/>
                  </a:cubicBezTo>
                  <a:cubicBezTo>
                    <a:pt x="66495" y="6996"/>
                    <a:pt x="62941" y="9839"/>
                    <a:pt x="59407" y="12757"/>
                  </a:cubicBezTo>
                  <a:cubicBezTo>
                    <a:pt x="55179" y="16236"/>
                    <a:pt x="51606" y="20351"/>
                    <a:pt x="47903" y="24336"/>
                  </a:cubicBezTo>
                  <a:cubicBezTo>
                    <a:pt x="45715" y="26692"/>
                    <a:pt x="43601" y="29124"/>
                    <a:pt x="41506" y="31536"/>
                  </a:cubicBezTo>
                  <a:cubicBezTo>
                    <a:pt x="38420" y="35109"/>
                    <a:pt x="35707" y="38980"/>
                    <a:pt x="33370" y="43077"/>
                  </a:cubicBezTo>
                  <a:cubicBezTo>
                    <a:pt x="32510" y="44592"/>
                    <a:pt x="31350" y="45901"/>
                    <a:pt x="30358" y="47322"/>
                  </a:cubicBezTo>
                  <a:cubicBezTo>
                    <a:pt x="29180" y="49006"/>
                    <a:pt x="28170" y="50839"/>
                    <a:pt x="26824" y="52410"/>
                  </a:cubicBezTo>
                  <a:cubicBezTo>
                    <a:pt x="23158" y="56732"/>
                    <a:pt x="19659" y="61183"/>
                    <a:pt x="15713" y="65241"/>
                  </a:cubicBezTo>
                  <a:cubicBezTo>
                    <a:pt x="13731" y="67281"/>
                    <a:pt x="11972" y="69581"/>
                    <a:pt x="10008" y="71658"/>
                  </a:cubicBezTo>
                  <a:cubicBezTo>
                    <a:pt x="7464" y="74351"/>
                    <a:pt x="4696" y="76820"/>
                    <a:pt x="1685" y="79008"/>
                  </a:cubicBezTo>
                  <a:cubicBezTo>
                    <a:pt x="1516" y="79139"/>
                    <a:pt x="1329" y="79232"/>
                    <a:pt x="1348" y="79513"/>
                  </a:cubicBezTo>
                  <a:cubicBezTo>
                    <a:pt x="1366" y="79793"/>
                    <a:pt x="1161" y="79925"/>
                    <a:pt x="880" y="79925"/>
                  </a:cubicBezTo>
                  <a:cubicBezTo>
                    <a:pt x="563" y="79925"/>
                    <a:pt x="244" y="79868"/>
                    <a:pt x="94" y="79531"/>
                  </a:cubicBezTo>
                  <a:cubicBezTo>
                    <a:pt x="0" y="79252"/>
                    <a:pt x="114" y="79027"/>
                    <a:pt x="338" y="78858"/>
                  </a:cubicBezTo>
                  <a:cubicBezTo>
                    <a:pt x="1179" y="78259"/>
                    <a:pt x="2022" y="77680"/>
                    <a:pt x="2845" y="77062"/>
                  </a:cubicBezTo>
                  <a:cubicBezTo>
                    <a:pt x="5650" y="74912"/>
                    <a:pt x="8137" y="72424"/>
                    <a:pt x="10569" y="69842"/>
                  </a:cubicBezTo>
                  <a:cubicBezTo>
                    <a:pt x="13132" y="67131"/>
                    <a:pt x="15469" y="64231"/>
                    <a:pt x="18070" y="61557"/>
                  </a:cubicBezTo>
                  <a:cubicBezTo>
                    <a:pt x="20370" y="59181"/>
                    <a:pt x="22315" y="56470"/>
                    <a:pt x="24485" y="53981"/>
                  </a:cubicBezTo>
                  <a:cubicBezTo>
                    <a:pt x="26936" y="51213"/>
                    <a:pt x="28749" y="48015"/>
                    <a:pt x="31013" y="45135"/>
                  </a:cubicBezTo>
                  <a:cubicBezTo>
                    <a:pt x="32490" y="43245"/>
                    <a:pt x="33557" y="41095"/>
                    <a:pt x="34904" y="39130"/>
                  </a:cubicBezTo>
                  <a:cubicBezTo>
                    <a:pt x="37298" y="35614"/>
                    <a:pt x="39785" y="32154"/>
                    <a:pt x="42722" y="29049"/>
                  </a:cubicBezTo>
                  <a:cubicBezTo>
                    <a:pt x="45117" y="26523"/>
                    <a:pt x="47304" y="23774"/>
                    <a:pt x="49698" y="21231"/>
                  </a:cubicBezTo>
                  <a:cubicBezTo>
                    <a:pt x="51102" y="19734"/>
                    <a:pt x="52598" y="18275"/>
                    <a:pt x="53982" y="16742"/>
                  </a:cubicBezTo>
                  <a:cubicBezTo>
                    <a:pt x="56115" y="14310"/>
                    <a:pt x="58751" y="12440"/>
                    <a:pt x="61183" y="10345"/>
                  </a:cubicBezTo>
                  <a:cubicBezTo>
                    <a:pt x="64288" y="7651"/>
                    <a:pt x="67749" y="5519"/>
                    <a:pt x="71415" y="3686"/>
                  </a:cubicBezTo>
                  <a:cubicBezTo>
                    <a:pt x="75361" y="1741"/>
                    <a:pt x="79420" y="206"/>
                    <a:pt x="84077" y="5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6"/>
            <p:cNvSpPr/>
            <p:nvPr/>
          </p:nvSpPr>
          <p:spPr>
            <a:xfrm rot="5243191" flipH="1">
              <a:off x="-1320076" y="632926"/>
              <a:ext cx="2178238" cy="1926152"/>
            </a:xfrm>
            <a:custGeom>
              <a:avLst/>
              <a:gdLst/>
              <a:ahLst/>
              <a:cxnLst/>
              <a:rect l="l" t="t" r="r" b="b"/>
              <a:pathLst>
                <a:path w="87126" h="77043" extrusionOk="0">
                  <a:moveTo>
                    <a:pt x="74013" y="14084"/>
                  </a:moveTo>
                  <a:cubicBezTo>
                    <a:pt x="74070" y="16890"/>
                    <a:pt x="73602" y="20107"/>
                    <a:pt x="73546" y="23324"/>
                  </a:cubicBezTo>
                  <a:cubicBezTo>
                    <a:pt x="73509" y="26635"/>
                    <a:pt x="72741" y="29815"/>
                    <a:pt x="72312" y="33050"/>
                  </a:cubicBezTo>
                  <a:cubicBezTo>
                    <a:pt x="71881" y="36193"/>
                    <a:pt x="71077" y="39280"/>
                    <a:pt x="70609" y="42422"/>
                  </a:cubicBezTo>
                  <a:cubicBezTo>
                    <a:pt x="70422" y="43769"/>
                    <a:pt x="70385" y="45115"/>
                    <a:pt x="70329" y="46480"/>
                  </a:cubicBezTo>
                  <a:cubicBezTo>
                    <a:pt x="70235" y="49360"/>
                    <a:pt x="70011" y="52241"/>
                    <a:pt x="70123" y="55121"/>
                  </a:cubicBezTo>
                  <a:cubicBezTo>
                    <a:pt x="70310" y="60059"/>
                    <a:pt x="71564" y="64717"/>
                    <a:pt x="74070" y="69019"/>
                  </a:cubicBezTo>
                  <a:cubicBezTo>
                    <a:pt x="75697" y="71806"/>
                    <a:pt x="77998" y="73601"/>
                    <a:pt x="81196" y="74312"/>
                  </a:cubicBezTo>
                  <a:cubicBezTo>
                    <a:pt x="83048" y="74743"/>
                    <a:pt x="84844" y="75454"/>
                    <a:pt x="86620" y="76127"/>
                  </a:cubicBezTo>
                  <a:cubicBezTo>
                    <a:pt x="86919" y="76239"/>
                    <a:pt x="87126" y="76389"/>
                    <a:pt x="87014" y="76744"/>
                  </a:cubicBezTo>
                  <a:cubicBezTo>
                    <a:pt x="86919" y="77043"/>
                    <a:pt x="86677" y="77005"/>
                    <a:pt x="86433" y="76913"/>
                  </a:cubicBezTo>
                  <a:cubicBezTo>
                    <a:pt x="84263" y="75940"/>
                    <a:pt x="82001" y="75247"/>
                    <a:pt x="79737" y="74611"/>
                  </a:cubicBezTo>
                  <a:cubicBezTo>
                    <a:pt x="76801" y="73808"/>
                    <a:pt x="74874" y="71788"/>
                    <a:pt x="73397" y="69262"/>
                  </a:cubicBezTo>
                  <a:cubicBezTo>
                    <a:pt x="70890" y="65035"/>
                    <a:pt x="69636" y="60433"/>
                    <a:pt x="69357" y="55552"/>
                  </a:cubicBezTo>
                  <a:cubicBezTo>
                    <a:pt x="69225" y="53046"/>
                    <a:pt x="69375" y="50540"/>
                    <a:pt x="69506" y="48051"/>
                  </a:cubicBezTo>
                  <a:cubicBezTo>
                    <a:pt x="69581" y="46443"/>
                    <a:pt x="69599" y="44853"/>
                    <a:pt x="69731" y="43263"/>
                  </a:cubicBezTo>
                  <a:cubicBezTo>
                    <a:pt x="69918" y="41056"/>
                    <a:pt x="70572" y="38923"/>
                    <a:pt x="70908" y="36736"/>
                  </a:cubicBezTo>
                  <a:cubicBezTo>
                    <a:pt x="71414" y="33611"/>
                    <a:pt x="71975" y="30488"/>
                    <a:pt x="72462" y="27346"/>
                  </a:cubicBezTo>
                  <a:cubicBezTo>
                    <a:pt x="72723" y="25606"/>
                    <a:pt x="72667" y="23810"/>
                    <a:pt x="72779" y="22034"/>
                  </a:cubicBezTo>
                  <a:cubicBezTo>
                    <a:pt x="72928" y="19864"/>
                    <a:pt x="73135" y="17675"/>
                    <a:pt x="73172" y="15488"/>
                  </a:cubicBezTo>
                  <a:cubicBezTo>
                    <a:pt x="73228" y="12064"/>
                    <a:pt x="73377" y="8622"/>
                    <a:pt x="72050" y="5330"/>
                  </a:cubicBezTo>
                  <a:cubicBezTo>
                    <a:pt x="71452" y="3834"/>
                    <a:pt x="70554" y="2749"/>
                    <a:pt x="68963" y="2245"/>
                  </a:cubicBezTo>
                  <a:cubicBezTo>
                    <a:pt x="67953" y="1908"/>
                    <a:pt x="67018" y="1328"/>
                    <a:pt x="65952" y="1197"/>
                  </a:cubicBezTo>
                  <a:cubicBezTo>
                    <a:pt x="63165" y="879"/>
                    <a:pt x="60491" y="1347"/>
                    <a:pt x="57947" y="2544"/>
                  </a:cubicBezTo>
                  <a:cubicBezTo>
                    <a:pt x="54299" y="4265"/>
                    <a:pt x="50914" y="6472"/>
                    <a:pt x="47884" y="9109"/>
                  </a:cubicBezTo>
                  <a:cubicBezTo>
                    <a:pt x="45041" y="11597"/>
                    <a:pt x="42291" y="14178"/>
                    <a:pt x="39953" y="17152"/>
                  </a:cubicBezTo>
                  <a:cubicBezTo>
                    <a:pt x="38886" y="18480"/>
                    <a:pt x="37671" y="19715"/>
                    <a:pt x="36512" y="20967"/>
                  </a:cubicBezTo>
                  <a:cubicBezTo>
                    <a:pt x="32546" y="25232"/>
                    <a:pt x="28843" y="29721"/>
                    <a:pt x="25532" y="34509"/>
                  </a:cubicBezTo>
                  <a:cubicBezTo>
                    <a:pt x="22858" y="38419"/>
                    <a:pt x="20276" y="42384"/>
                    <a:pt x="17807" y="46405"/>
                  </a:cubicBezTo>
                  <a:cubicBezTo>
                    <a:pt x="16274" y="48911"/>
                    <a:pt x="15077" y="51567"/>
                    <a:pt x="13543" y="54056"/>
                  </a:cubicBezTo>
                  <a:cubicBezTo>
                    <a:pt x="11728" y="56992"/>
                    <a:pt x="10326" y="60154"/>
                    <a:pt x="8493" y="63089"/>
                  </a:cubicBezTo>
                  <a:cubicBezTo>
                    <a:pt x="7221" y="65129"/>
                    <a:pt x="5742" y="66980"/>
                    <a:pt x="3909" y="68551"/>
                  </a:cubicBezTo>
                  <a:cubicBezTo>
                    <a:pt x="3143" y="69224"/>
                    <a:pt x="2470" y="70029"/>
                    <a:pt x="1515" y="70441"/>
                  </a:cubicBezTo>
                  <a:cubicBezTo>
                    <a:pt x="1179" y="70591"/>
                    <a:pt x="861" y="70721"/>
                    <a:pt x="487" y="70665"/>
                  </a:cubicBezTo>
                  <a:cubicBezTo>
                    <a:pt x="243" y="70628"/>
                    <a:pt x="38" y="70516"/>
                    <a:pt x="19" y="70216"/>
                  </a:cubicBezTo>
                  <a:cubicBezTo>
                    <a:pt x="1" y="69935"/>
                    <a:pt x="188" y="69730"/>
                    <a:pt x="430" y="69730"/>
                  </a:cubicBezTo>
                  <a:cubicBezTo>
                    <a:pt x="1515" y="69730"/>
                    <a:pt x="2151" y="68945"/>
                    <a:pt x="2881" y="68327"/>
                  </a:cubicBezTo>
                  <a:cubicBezTo>
                    <a:pt x="5555" y="66064"/>
                    <a:pt x="7501" y="63239"/>
                    <a:pt x="9166" y="60191"/>
                  </a:cubicBezTo>
                  <a:cubicBezTo>
                    <a:pt x="11578" y="55795"/>
                    <a:pt x="13917" y="51363"/>
                    <a:pt x="16479" y="47061"/>
                  </a:cubicBezTo>
                  <a:cubicBezTo>
                    <a:pt x="19771" y="41467"/>
                    <a:pt x="23324" y="36043"/>
                    <a:pt x="27178" y="30825"/>
                  </a:cubicBezTo>
                  <a:cubicBezTo>
                    <a:pt x="29684" y="27439"/>
                    <a:pt x="32415" y="24204"/>
                    <a:pt x="35258" y="21099"/>
                  </a:cubicBezTo>
                  <a:cubicBezTo>
                    <a:pt x="37522" y="18630"/>
                    <a:pt x="39654" y="16029"/>
                    <a:pt x="41973" y="13598"/>
                  </a:cubicBezTo>
                  <a:cubicBezTo>
                    <a:pt x="44498" y="10942"/>
                    <a:pt x="47191" y="8473"/>
                    <a:pt x="50147" y="6266"/>
                  </a:cubicBezTo>
                  <a:cubicBezTo>
                    <a:pt x="52785" y="4302"/>
                    <a:pt x="55590" y="2694"/>
                    <a:pt x="58563" y="1385"/>
                  </a:cubicBezTo>
                  <a:cubicBezTo>
                    <a:pt x="60865" y="374"/>
                    <a:pt x="63334" y="0"/>
                    <a:pt x="65858" y="318"/>
                  </a:cubicBezTo>
                  <a:cubicBezTo>
                    <a:pt x="67579" y="542"/>
                    <a:pt x="69170" y="1328"/>
                    <a:pt x="70703" y="2151"/>
                  </a:cubicBezTo>
                  <a:cubicBezTo>
                    <a:pt x="71432" y="2525"/>
                    <a:pt x="71938" y="3180"/>
                    <a:pt x="72312" y="3909"/>
                  </a:cubicBezTo>
                  <a:cubicBezTo>
                    <a:pt x="73210" y="5630"/>
                    <a:pt x="73696" y="7463"/>
                    <a:pt x="73883" y="9390"/>
                  </a:cubicBezTo>
                  <a:cubicBezTo>
                    <a:pt x="74013" y="10812"/>
                    <a:pt x="74013" y="12233"/>
                    <a:pt x="74013" y="14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7" name="Google Shape;74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47915">
            <a:off x="7142201" y="155413"/>
            <a:ext cx="1500543" cy="1522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/>
      <p:bldP spid="7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9"/>
          <p:cNvSpPr txBox="1">
            <a:spLocks noGrp="1"/>
          </p:cNvSpPr>
          <p:nvPr>
            <p:ph type="title"/>
          </p:nvPr>
        </p:nvSpPr>
        <p:spPr>
          <a:xfrm>
            <a:off x="1107000" y="1698738"/>
            <a:ext cx="6930000" cy="13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TERIMA KASIH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65" name="Google Shape;765;p49"/>
          <p:cNvSpPr txBox="1">
            <a:spLocks noGrp="1"/>
          </p:cNvSpPr>
          <p:nvPr>
            <p:ph type="subTitle" idx="1"/>
          </p:nvPr>
        </p:nvSpPr>
        <p:spPr>
          <a:xfrm>
            <a:off x="1107000" y="2947663"/>
            <a:ext cx="6930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SALAM GURU PENGGERAK</a:t>
            </a:r>
            <a:endParaRPr sz="2800" dirty="0"/>
          </a:p>
        </p:txBody>
      </p:sp>
      <p:pic>
        <p:nvPicPr>
          <p:cNvPr id="766" name="Google Shape;7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969251">
            <a:off x="73845" y="3582725"/>
            <a:ext cx="2578510" cy="25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3379" y="-758449"/>
            <a:ext cx="2585523" cy="258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49"/>
          <p:cNvPicPr preferRelativeResize="0"/>
          <p:nvPr/>
        </p:nvPicPr>
        <p:blipFill>
          <a:blip r:embed="rId5">
            <a:alphaModFix amt="84000"/>
          </a:blip>
          <a:stretch>
            <a:fillRect/>
          </a:stretch>
        </p:blipFill>
        <p:spPr>
          <a:xfrm rot="-1652432">
            <a:off x="1677961" y="4043630"/>
            <a:ext cx="2396050" cy="239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9238" y="539500"/>
            <a:ext cx="1983073" cy="198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27258">
            <a:off x="594196" y="-578103"/>
            <a:ext cx="2084453" cy="208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1553" y="3506875"/>
            <a:ext cx="2464819" cy="24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" grpId="0"/>
      <p:bldP spid="765" grpId="0" build="p"/>
    </p:bldLst>
  </p:timing>
</p:sld>
</file>

<file path=ppt/theme/theme1.xml><?xml version="1.0" encoding="utf-8"?>
<a:theme xmlns:a="http://schemas.openxmlformats.org/drawingml/2006/main" name="Simple Terracota Palette Portfolio by Slidesgo">
  <a:themeElements>
    <a:clrScheme name="Simple Light">
      <a:dk1>
        <a:srgbClr val="EBE6DB"/>
      </a:dk1>
      <a:lt1>
        <a:srgbClr val="BBB094"/>
      </a:lt1>
      <a:dk2>
        <a:srgbClr val="998B67"/>
      </a:dk2>
      <a:lt2>
        <a:srgbClr val="796942"/>
      </a:lt2>
      <a:accent1>
        <a:srgbClr val="F6E2E2"/>
      </a:accent1>
      <a:accent2>
        <a:srgbClr val="D6AE9D"/>
      </a:accent2>
      <a:accent3>
        <a:srgbClr val="A3654F"/>
      </a:accent3>
      <a:accent4>
        <a:srgbClr val="E6C89C"/>
      </a:accent4>
      <a:accent5>
        <a:srgbClr val="DBB06D"/>
      </a:accent5>
      <a:accent6>
        <a:srgbClr val="C98D3A"/>
      </a:accent6>
      <a:hlink>
        <a:srgbClr val="7969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364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Comic Sans MS</vt:lpstr>
      <vt:lpstr>Bebas Neue</vt:lpstr>
      <vt:lpstr>Nunito Light</vt:lpstr>
      <vt:lpstr>Manrope Light</vt:lpstr>
      <vt:lpstr>Lucida Handwriting</vt:lpstr>
      <vt:lpstr>Arial</vt:lpstr>
      <vt:lpstr>Lato</vt:lpstr>
      <vt:lpstr>Manrope SemiBold</vt:lpstr>
      <vt:lpstr>Simple Terracota Palette Portfolio by Slidesgo</vt:lpstr>
      <vt:lpstr>RANCANGAN TINDAKAN AKSI NYATA  MODUL 1.4 BUDAYA POSITIF</vt:lpstr>
      <vt:lpstr>Perkenalkan….</vt:lpstr>
      <vt:lpstr>Judul Modul  Penerapan Budaya Positif  di Sekolah </vt:lpstr>
      <vt:lpstr>PowerPoint Presentation</vt:lpstr>
      <vt:lpstr>TUJUAN</vt:lpstr>
      <vt:lpstr>TOLAK UKUR</vt:lpstr>
      <vt:lpstr>LINIMASA TINDAKAN YANG AKAN DILAKUKAN</vt:lpstr>
      <vt:lpstr>DUKUNGAN YANG DIBUTUHKAN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PORTAFOLIO SENCILLO DE PALETA TERRACOTA</dc:title>
  <cp:lastModifiedBy>MyRina</cp:lastModifiedBy>
  <cp:revision>19</cp:revision>
  <dcterms:modified xsi:type="dcterms:W3CDTF">2022-12-23T13:34:45Z</dcterms:modified>
</cp:coreProperties>
</file>